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4"/>
  </p:sldMasterIdLst>
  <p:notesMasterIdLst>
    <p:notesMasterId r:id="rId29"/>
  </p:notesMasterIdLst>
  <p:handoutMasterIdLst>
    <p:handoutMasterId r:id="rId30"/>
  </p:handoutMasterIdLst>
  <p:sldIdLst>
    <p:sldId id="1497" r:id="rId5"/>
    <p:sldId id="1514" r:id="rId6"/>
    <p:sldId id="1519" r:id="rId7"/>
    <p:sldId id="1499" r:id="rId8"/>
    <p:sldId id="1520" r:id="rId9"/>
    <p:sldId id="1524" r:id="rId10"/>
    <p:sldId id="1525" r:id="rId11"/>
    <p:sldId id="1526" r:id="rId12"/>
    <p:sldId id="1527" r:id="rId13"/>
    <p:sldId id="1528" r:id="rId14"/>
    <p:sldId id="1529" r:id="rId15"/>
    <p:sldId id="1530" r:id="rId16"/>
    <p:sldId id="1531" r:id="rId17"/>
    <p:sldId id="1532" r:id="rId18"/>
    <p:sldId id="1533" r:id="rId19"/>
    <p:sldId id="1534" r:id="rId20"/>
    <p:sldId id="1535" r:id="rId21"/>
    <p:sldId id="1539" r:id="rId22"/>
    <p:sldId id="1516" r:id="rId23"/>
    <p:sldId id="1540" r:id="rId24"/>
    <p:sldId id="1536" r:id="rId25"/>
    <p:sldId id="1502" r:id="rId26"/>
    <p:sldId id="1511" r:id="rId27"/>
    <p:sldId id="151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260454-7B79-401A-9676-0B3F409DF7B6}" v="501" dt="2026-10-21T19:19:55.138"/>
  </p1510:revLst>
</p1510:revInfo>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079" autoAdjust="0"/>
  </p:normalViewPr>
  <p:slideViewPr>
    <p:cSldViewPr snapToGrid="0">
      <p:cViewPr varScale="1">
        <p:scale>
          <a:sx n="74" d="100"/>
          <a:sy n="74" d="100"/>
        </p:scale>
        <p:origin x="1042" y="7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Rodriguez" userId="018d65e30c5b2590" providerId="LiveId" clId="{77758C6C-1693-4FB5-B945-3A89F498AE42}"/>
    <pc:docChg chg="custSel modSld sldOrd">
      <pc:chgData name="Maria Rodriguez" userId="018d65e30c5b2590" providerId="LiveId" clId="{77758C6C-1693-4FB5-B945-3A89F498AE42}" dt="2026-10-21T23:36:01.743" v="751" actId="1036"/>
      <pc:docMkLst>
        <pc:docMk/>
      </pc:docMkLst>
      <pc:sldChg chg="ord">
        <pc:chgData name="Maria Rodriguez" userId="018d65e30c5b2590" providerId="LiveId" clId="{77758C6C-1693-4FB5-B945-3A89F498AE42}" dt="2026-10-21T18:33:45.637" v="89"/>
        <pc:sldMkLst>
          <pc:docMk/>
          <pc:sldMk cId="1858387724" sldId="1502"/>
        </pc:sldMkLst>
      </pc:sldChg>
      <pc:sldChg chg="modSp mod">
        <pc:chgData name="Maria Rodriguez" userId="018d65e30c5b2590" providerId="LiveId" clId="{77758C6C-1693-4FB5-B945-3A89F498AE42}" dt="2026-10-21T23:30:44.440" v="523" actId="20577"/>
        <pc:sldMkLst>
          <pc:docMk/>
          <pc:sldMk cId="1076299079" sldId="1519"/>
        </pc:sldMkLst>
        <pc:spChg chg="mod">
          <ac:chgData name="Maria Rodriguez" userId="018d65e30c5b2590" providerId="LiveId" clId="{77758C6C-1693-4FB5-B945-3A89F498AE42}" dt="2026-10-21T23:30:44.440" v="523" actId="20577"/>
          <ac:spMkLst>
            <pc:docMk/>
            <pc:sldMk cId="1076299079" sldId="1519"/>
            <ac:spMk id="3" creationId="{B602953A-4BF9-7FCF-BEF4-E5CE9D07D27B}"/>
          </ac:spMkLst>
        </pc:spChg>
        <pc:picChg chg="mod">
          <ac:chgData name="Maria Rodriguez" userId="018d65e30c5b2590" providerId="LiveId" clId="{77758C6C-1693-4FB5-B945-3A89F498AE42}" dt="2026-10-21T19:19:55.137" v="502"/>
          <ac:picMkLst>
            <pc:docMk/>
            <pc:sldMk cId="1076299079" sldId="1519"/>
            <ac:picMk id="15" creationId="{3A191847-CB31-AB74-61C0-89B724661234}"/>
          </ac:picMkLst>
        </pc:picChg>
      </pc:sldChg>
      <pc:sldChg chg="addSp modSp">
        <pc:chgData name="Maria Rodriguez" userId="018d65e30c5b2590" providerId="LiveId" clId="{77758C6C-1693-4FB5-B945-3A89F498AE42}" dt="2026-10-21T19:01:36.731" v="97" actId="33987"/>
        <pc:sldMkLst>
          <pc:docMk/>
          <pc:sldMk cId="3119297336" sldId="1520"/>
        </pc:sldMkLst>
        <pc:spChg chg="add mod">
          <ac:chgData name="Maria Rodriguez" userId="018d65e30c5b2590" providerId="LiveId" clId="{77758C6C-1693-4FB5-B945-3A89F498AE42}" dt="2026-10-21T19:01:36.731" v="97" actId="33987"/>
          <ac:spMkLst>
            <pc:docMk/>
            <pc:sldMk cId="3119297336" sldId="1520"/>
            <ac:spMk id="10" creationId="{26CA9ED9-7740-65CD-E9AB-8C8D9FB9000A}"/>
          </ac:spMkLst>
        </pc:spChg>
        <pc:picChg chg="mod">
          <ac:chgData name="Maria Rodriguez" userId="018d65e30c5b2590" providerId="LiveId" clId="{77758C6C-1693-4FB5-B945-3A89F498AE42}" dt="2026-10-21T17:14:24.395" v="86"/>
          <ac:picMkLst>
            <pc:docMk/>
            <pc:sldMk cId="3119297336" sldId="1520"/>
            <ac:picMk id="4" creationId="{26895617-1467-2775-91CE-A1F4F6FA79B6}"/>
          </ac:picMkLst>
        </pc:picChg>
      </pc:sldChg>
      <pc:sldChg chg="addSp modSp">
        <pc:chgData name="Maria Rodriguez" userId="018d65e30c5b2590" providerId="LiveId" clId="{77758C6C-1693-4FB5-B945-3A89F498AE42}" dt="2026-10-21T19:04:31.253" v="98"/>
        <pc:sldMkLst>
          <pc:docMk/>
          <pc:sldMk cId="3030200916" sldId="1524"/>
        </pc:sldMkLst>
        <pc:spChg chg="add mod">
          <ac:chgData name="Maria Rodriguez" userId="018d65e30c5b2590" providerId="LiveId" clId="{77758C6C-1693-4FB5-B945-3A89F498AE42}" dt="2026-10-21T19:04:31.253" v="98"/>
          <ac:spMkLst>
            <pc:docMk/>
            <pc:sldMk cId="3030200916" sldId="1524"/>
            <ac:spMk id="7" creationId="{1455A4FB-A82E-E55D-3874-475754031674}"/>
          </ac:spMkLst>
        </pc:spChg>
      </pc:sldChg>
      <pc:sldChg chg="modSp mod">
        <pc:chgData name="Maria Rodriguez" userId="018d65e30c5b2590" providerId="LiveId" clId="{77758C6C-1693-4FB5-B945-3A89F498AE42}" dt="2026-10-21T23:32:23.883" v="613" actId="20577"/>
        <pc:sldMkLst>
          <pc:docMk/>
          <pc:sldMk cId="2533622949" sldId="1525"/>
        </pc:sldMkLst>
        <pc:spChg chg="mod">
          <ac:chgData name="Maria Rodriguez" userId="018d65e30c5b2590" providerId="LiveId" clId="{77758C6C-1693-4FB5-B945-3A89F498AE42}" dt="2026-10-21T23:32:23.883" v="613" actId="20577"/>
          <ac:spMkLst>
            <pc:docMk/>
            <pc:sldMk cId="2533622949" sldId="1525"/>
            <ac:spMk id="8" creationId="{D3C8832B-0A87-FB91-5EA1-4AB73890608D}"/>
          </ac:spMkLst>
        </pc:spChg>
      </pc:sldChg>
      <pc:sldChg chg="addSp modSp">
        <pc:chgData name="Maria Rodriguez" userId="018d65e30c5b2590" providerId="LiveId" clId="{77758C6C-1693-4FB5-B945-3A89F498AE42}" dt="2026-10-21T19:05:04.541" v="99"/>
        <pc:sldMkLst>
          <pc:docMk/>
          <pc:sldMk cId="1407609270" sldId="1526"/>
        </pc:sldMkLst>
        <pc:spChg chg="add mod">
          <ac:chgData name="Maria Rodriguez" userId="018d65e30c5b2590" providerId="LiveId" clId="{77758C6C-1693-4FB5-B945-3A89F498AE42}" dt="2026-10-21T19:05:04.541" v="99"/>
          <ac:spMkLst>
            <pc:docMk/>
            <pc:sldMk cId="1407609270" sldId="1526"/>
            <ac:spMk id="3" creationId="{88EBC8D3-F644-A945-C698-B128AE929541}"/>
          </ac:spMkLst>
        </pc:spChg>
      </pc:sldChg>
      <pc:sldChg chg="addSp modSp">
        <pc:chgData name="Maria Rodriguez" userId="018d65e30c5b2590" providerId="LiveId" clId="{77758C6C-1693-4FB5-B945-3A89F498AE42}" dt="2026-10-21T19:05:42.640" v="100"/>
        <pc:sldMkLst>
          <pc:docMk/>
          <pc:sldMk cId="393443449" sldId="1528"/>
        </pc:sldMkLst>
        <pc:spChg chg="add mod">
          <ac:chgData name="Maria Rodriguez" userId="018d65e30c5b2590" providerId="LiveId" clId="{77758C6C-1693-4FB5-B945-3A89F498AE42}" dt="2026-10-21T19:05:42.640" v="100"/>
          <ac:spMkLst>
            <pc:docMk/>
            <pc:sldMk cId="393443449" sldId="1528"/>
            <ac:spMk id="3" creationId="{2F6FD76B-E922-72F4-2F10-874A3DE98936}"/>
          </ac:spMkLst>
        </pc:spChg>
      </pc:sldChg>
      <pc:sldChg chg="addSp modSp mod">
        <pc:chgData name="Maria Rodriguez" userId="018d65e30c5b2590" providerId="LiveId" clId="{77758C6C-1693-4FB5-B945-3A89F498AE42}" dt="2026-10-21T23:33:15.512" v="614" actId="313"/>
        <pc:sldMkLst>
          <pc:docMk/>
          <pc:sldMk cId="1947298244" sldId="1530"/>
        </pc:sldMkLst>
        <pc:spChg chg="add mod">
          <ac:chgData name="Maria Rodriguez" userId="018d65e30c5b2590" providerId="LiveId" clId="{77758C6C-1693-4FB5-B945-3A89F498AE42}" dt="2026-10-21T23:33:15.512" v="614" actId="313"/>
          <ac:spMkLst>
            <pc:docMk/>
            <pc:sldMk cId="1947298244" sldId="1530"/>
            <ac:spMk id="3" creationId="{E7EC98FF-EE4F-03F8-0FC7-E5A5378BECCF}"/>
          </ac:spMkLst>
        </pc:spChg>
        <pc:spChg chg="add mod">
          <ac:chgData name="Maria Rodriguez" userId="018d65e30c5b2590" providerId="LiveId" clId="{77758C6C-1693-4FB5-B945-3A89F498AE42}" dt="2026-10-21T19:06:08.348" v="101"/>
          <ac:spMkLst>
            <pc:docMk/>
            <pc:sldMk cId="1947298244" sldId="1530"/>
            <ac:spMk id="4" creationId="{A35A39FB-59A6-A6B7-7753-5AEE849DA149}"/>
          </ac:spMkLst>
        </pc:spChg>
      </pc:sldChg>
      <pc:sldChg chg="modSp mod">
        <pc:chgData name="Maria Rodriguez" userId="018d65e30c5b2590" providerId="LiveId" clId="{77758C6C-1693-4FB5-B945-3A89F498AE42}" dt="2026-10-21T23:33:36.715" v="659" actId="1038"/>
        <pc:sldMkLst>
          <pc:docMk/>
          <pc:sldMk cId="3624112972" sldId="1531"/>
        </pc:sldMkLst>
        <pc:picChg chg="mod">
          <ac:chgData name="Maria Rodriguez" userId="018d65e30c5b2590" providerId="LiveId" clId="{77758C6C-1693-4FB5-B945-3A89F498AE42}" dt="2026-10-21T23:33:36.715" v="659" actId="1038"/>
          <ac:picMkLst>
            <pc:docMk/>
            <pc:sldMk cId="3624112972" sldId="1531"/>
            <ac:picMk id="4" creationId="{E59370CC-5052-D386-EF4A-C8651FF53127}"/>
          </ac:picMkLst>
        </pc:picChg>
      </pc:sldChg>
      <pc:sldChg chg="modSp">
        <pc:chgData name="Maria Rodriguez" userId="018d65e30c5b2590" providerId="LiveId" clId="{77758C6C-1693-4FB5-B945-3A89F498AE42}" dt="2026-10-21T19:07:24.434" v="105"/>
        <pc:sldMkLst>
          <pc:docMk/>
          <pc:sldMk cId="2155468838" sldId="1532"/>
        </pc:sldMkLst>
        <pc:picChg chg="mod">
          <ac:chgData name="Maria Rodriguez" userId="018d65e30c5b2590" providerId="LiveId" clId="{77758C6C-1693-4FB5-B945-3A89F498AE42}" dt="2026-10-21T19:07:24.434" v="105"/>
          <ac:picMkLst>
            <pc:docMk/>
            <pc:sldMk cId="2155468838" sldId="1532"/>
            <ac:picMk id="5" creationId="{092595A2-4C9D-20EE-912C-63C3C8F3DE3C}"/>
          </ac:picMkLst>
        </pc:picChg>
      </pc:sldChg>
      <pc:sldChg chg="addSp modSp mod">
        <pc:chgData name="Maria Rodriguez" userId="018d65e30c5b2590" providerId="LiveId" clId="{77758C6C-1693-4FB5-B945-3A89F498AE42}" dt="2026-10-21T23:36:01.743" v="751" actId="1036"/>
        <pc:sldMkLst>
          <pc:docMk/>
          <pc:sldMk cId="2844964006" sldId="1536"/>
        </pc:sldMkLst>
        <pc:picChg chg="add mod">
          <ac:chgData name="Maria Rodriguez" userId="018d65e30c5b2590" providerId="LiveId" clId="{77758C6C-1693-4FB5-B945-3A89F498AE42}" dt="2026-10-21T23:36:01.743" v="751" actId="1036"/>
          <ac:picMkLst>
            <pc:docMk/>
            <pc:sldMk cId="2844964006" sldId="1536"/>
            <ac:picMk id="3" creationId="{1F628581-BA40-272E-EF48-40D335E8E9BD}"/>
          </ac:picMkLst>
        </pc:picChg>
        <pc:picChg chg="mod">
          <ac:chgData name="Maria Rodriguez" userId="018d65e30c5b2590" providerId="LiveId" clId="{77758C6C-1693-4FB5-B945-3A89F498AE42}" dt="2026-10-21T23:34:20.919" v="690" actId="1035"/>
          <ac:picMkLst>
            <pc:docMk/>
            <pc:sldMk cId="2844964006" sldId="1536"/>
            <ac:picMk id="4" creationId="{43B3E7A0-A979-603C-5136-FDB0376B0F7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10/21/2026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10/21/2026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4" name="Date Placeholder 2">
            <a:extLst>
              <a:ext uri="{FF2B5EF4-FFF2-40B4-BE49-F238E27FC236}">
                <a16:creationId xmlns:a16="http://schemas.microsoft.com/office/drawing/2014/main" id="{0FC0FA77-D157-35E3-0B4D-11C0F67E63F3}"/>
              </a:ext>
            </a:extLst>
          </p:cNvPr>
          <p:cNvSpPr>
            <a:spLocks noGrp="1"/>
          </p:cNvSpPr>
          <p:nvPr>
            <p:ph type="dt" sz="half" idx="10"/>
          </p:nvPr>
        </p:nvSpPr>
        <p:spPr>
          <a:xfrm>
            <a:off x="347132" y="6529916"/>
            <a:ext cx="3284341" cy="328084"/>
          </a:xfrm>
        </p:spPr>
        <p:txBody>
          <a:bodyPr/>
          <a:lstStyle/>
          <a:p>
            <a:fld id="{175A1B29-DFBD-4673-8328-3ED6619AAB50}" type="datetime1">
              <a:rPr lang="en-US" smtClean="0"/>
              <a:t>10/21/2026</a:t>
            </a:fld>
            <a:endParaRPr lang="en-US" dirty="0"/>
          </a:p>
        </p:txBody>
      </p:sp>
      <p:sp>
        <p:nvSpPr>
          <p:cNvPr id="5" name="Footer Placeholder 3">
            <a:extLst>
              <a:ext uri="{FF2B5EF4-FFF2-40B4-BE49-F238E27FC236}">
                <a16:creationId xmlns:a16="http://schemas.microsoft.com/office/drawing/2014/main" id="{9D55EDDF-CA01-E393-D8E9-0618A68B21A8}"/>
              </a:ext>
            </a:extLst>
          </p:cNvPr>
          <p:cNvSpPr>
            <a:spLocks noGrp="1"/>
          </p:cNvSpPr>
          <p:nvPr>
            <p:ph type="ftr" sz="quarter" idx="11"/>
          </p:nvPr>
        </p:nvSpPr>
        <p:spPr>
          <a:xfrm>
            <a:off x="8660019" y="6529916"/>
            <a:ext cx="2805405" cy="328084"/>
          </a:xfrm>
        </p:spPr>
        <p:txBody>
          <a:bodyPr/>
          <a:lstStyle/>
          <a:p>
            <a:r>
              <a:rPr lang="en-US" dirty="0"/>
              <a:t>Sample Footer Text</a:t>
            </a:r>
          </a:p>
        </p:txBody>
      </p:sp>
      <p:sp>
        <p:nvSpPr>
          <p:cNvPr id="6" name="Slide Number Placeholder 4">
            <a:extLst>
              <a:ext uri="{FF2B5EF4-FFF2-40B4-BE49-F238E27FC236}">
                <a16:creationId xmlns:a16="http://schemas.microsoft.com/office/drawing/2014/main" id="{AFD1BB6C-22F1-3135-9434-A294C25CC3D5}"/>
              </a:ext>
            </a:extLst>
          </p:cNvPr>
          <p:cNvSpPr>
            <a:spLocks noGrp="1"/>
          </p:cNvSpPr>
          <p:nvPr>
            <p:ph type="sldNum" sz="quarter" idx="12"/>
          </p:nvPr>
        </p:nvSpPr>
        <p:spPr>
          <a:xfrm>
            <a:off x="11415660" y="6529916"/>
            <a:ext cx="429207" cy="328084"/>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393522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64B1540E-CB71-48F2-BE70-F5CE056CFE1B}" type="datetime1">
              <a:rPr lang="en-US" smtClean="0"/>
              <a:t>10/21/2026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8" name="Rectangle: Rounded Corners 7">
            <a:extLst>
              <a:ext uri="{FF2B5EF4-FFF2-40B4-BE49-F238E27FC236}">
                <a16:creationId xmlns:a16="http://schemas.microsoft.com/office/drawing/2014/main" id="{B05D4B22-4D6B-3463-9517-CEFA7D2A6E7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0177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03850" y="907302"/>
            <a:ext cx="4222117" cy="3697488"/>
          </a:xfrm>
        </p:spPr>
        <p:txBody>
          <a:bodyPr anchor="b">
            <a:normAutofit/>
          </a:bodyPr>
          <a:lstStyle>
            <a:lvl1pPr algn="l">
              <a:defRPr sz="5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03850" y="4731335"/>
            <a:ext cx="4222117" cy="1219362"/>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9">
            <a:extLst>
              <a:ext uri="{FF2B5EF4-FFF2-40B4-BE49-F238E27FC236}">
                <a16:creationId xmlns:a16="http://schemas.microsoft.com/office/drawing/2014/main" id="{3E190545-F7D8-0D1C-1BCC-C670CFFE0C60}"/>
              </a:ext>
            </a:extLst>
          </p:cNvPr>
          <p:cNvSpPr>
            <a:spLocks noGrp="1"/>
          </p:cNvSpPr>
          <p:nvPr>
            <p:ph type="pic" sz="quarter" idx="14"/>
          </p:nvPr>
        </p:nvSpPr>
        <p:spPr>
          <a:xfrm>
            <a:off x="358140" y="333756"/>
            <a:ext cx="6226810" cy="6190488"/>
          </a:xfrm>
          <a:custGeom>
            <a:avLst/>
            <a:gdLst>
              <a:gd name="connsiteX0" fmla="*/ 186643 w 6226810"/>
              <a:gd name="connsiteY0" fmla="*/ 0 h 6190488"/>
              <a:gd name="connsiteX1" fmla="*/ 6226810 w 6226810"/>
              <a:gd name="connsiteY1" fmla="*/ 0 h 6190488"/>
              <a:gd name="connsiteX2" fmla="*/ 6226810 w 6226810"/>
              <a:gd name="connsiteY2" fmla="*/ 6190488 h 6190488"/>
              <a:gd name="connsiteX3" fmla="*/ 186643 w 6226810"/>
              <a:gd name="connsiteY3" fmla="*/ 6190488 h 6190488"/>
              <a:gd name="connsiteX4" fmla="*/ 0 w 6226810"/>
              <a:gd name="connsiteY4" fmla="*/ 6003845 h 6190488"/>
              <a:gd name="connsiteX5" fmla="*/ 0 w 6226810"/>
              <a:gd name="connsiteY5" fmla="*/ 186643 h 6190488"/>
              <a:gd name="connsiteX6" fmla="*/ 186643 w 6226810"/>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6810" h="6190488">
                <a:moveTo>
                  <a:pt x="186643" y="0"/>
                </a:moveTo>
                <a:lnTo>
                  <a:pt x="6226810" y="0"/>
                </a:lnTo>
                <a:lnTo>
                  <a:pt x="6226810" y="6190488"/>
                </a:lnTo>
                <a:lnTo>
                  <a:pt x="186643" y="6190488"/>
                </a:lnTo>
                <a:cubicBezTo>
                  <a:pt x="83563" y="6190488"/>
                  <a:pt x="0" y="6106925"/>
                  <a:pt x="0" y="6003845"/>
                </a:cubicBezTo>
                <a:lnTo>
                  <a:pt x="0" y="186643"/>
                </a:lnTo>
                <a:cubicBezTo>
                  <a:pt x="0" y="83563"/>
                  <a:pt x="83563" y="0"/>
                  <a:pt x="186643" y="0"/>
                </a:cubicBez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529916"/>
            <a:ext cx="1707625" cy="328084"/>
          </a:xfrm>
          <a:prstGeom prst="rect">
            <a:avLst/>
          </a:prstGeom>
        </p:spPr>
        <p:txBody>
          <a:bodyPr/>
          <a:lstStyle>
            <a:lvl1pPr>
              <a:defRPr>
                <a:solidFill>
                  <a:schemeClr val="tx1"/>
                </a:solidFill>
                <a:effectLst/>
              </a:defRPr>
            </a:lvl1pPr>
          </a:lstStyle>
          <a:p>
            <a:fld id="{254E9985-91B3-42C8-B8D8-B565E04A5E57}" type="datetime1">
              <a:rPr lang="en-US" smtClean="0"/>
              <a:t>10/21/2026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7" name="Rectangle: Rounded Corners 6">
            <a:extLst>
              <a:ext uri="{FF2B5EF4-FFF2-40B4-BE49-F238E27FC236}">
                <a16:creationId xmlns:a16="http://schemas.microsoft.com/office/drawing/2014/main" id="{E5DF5215-34B8-BE6B-A816-58B2F37B1D5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697168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59537" y="905256"/>
            <a:ext cx="4206240" cy="3739896"/>
          </a:xfrm>
        </p:spPr>
        <p:txBody>
          <a:bodyPr anchor="t">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59536" y="4873752"/>
            <a:ext cx="4206240" cy="138074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Picture Placeholder 5">
            <a:extLst>
              <a:ext uri="{FF2B5EF4-FFF2-40B4-BE49-F238E27FC236}">
                <a16:creationId xmlns:a16="http://schemas.microsoft.com/office/drawing/2014/main" id="{C77B7186-FB14-CA62-FE96-5476125CC1B8}"/>
              </a:ext>
            </a:extLst>
          </p:cNvPr>
          <p:cNvSpPr>
            <a:spLocks noGrp="1"/>
          </p:cNvSpPr>
          <p:nvPr>
            <p:ph type="pic" sz="quarter" idx="13"/>
          </p:nvPr>
        </p:nvSpPr>
        <p:spPr>
          <a:xfrm>
            <a:off x="5596128" y="333756"/>
            <a:ext cx="6237732" cy="6190488"/>
          </a:xfrm>
          <a:custGeom>
            <a:avLst/>
            <a:gdLst>
              <a:gd name="connsiteX0" fmla="*/ 0 w 6237732"/>
              <a:gd name="connsiteY0" fmla="*/ 0 h 6190488"/>
              <a:gd name="connsiteX1" fmla="*/ 6051089 w 6237732"/>
              <a:gd name="connsiteY1" fmla="*/ 0 h 6190488"/>
              <a:gd name="connsiteX2" fmla="*/ 6237732 w 6237732"/>
              <a:gd name="connsiteY2" fmla="*/ 186643 h 6190488"/>
              <a:gd name="connsiteX3" fmla="*/ 6237732 w 6237732"/>
              <a:gd name="connsiteY3" fmla="*/ 6003845 h 6190488"/>
              <a:gd name="connsiteX4" fmla="*/ 6051089 w 6237732"/>
              <a:gd name="connsiteY4" fmla="*/ 6190488 h 6190488"/>
              <a:gd name="connsiteX5" fmla="*/ 0 w 6237732"/>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37732" h="6190488">
                <a:moveTo>
                  <a:pt x="0" y="0"/>
                </a:moveTo>
                <a:lnTo>
                  <a:pt x="6051089" y="0"/>
                </a:lnTo>
                <a:cubicBezTo>
                  <a:pt x="6154169" y="0"/>
                  <a:pt x="6237732" y="83563"/>
                  <a:pt x="6237732" y="186643"/>
                </a:cubicBezTo>
                <a:lnTo>
                  <a:pt x="6237732" y="6003845"/>
                </a:lnTo>
                <a:cubicBezTo>
                  <a:pt x="6237732" y="6106925"/>
                  <a:pt x="6154169" y="6190488"/>
                  <a:pt x="6051089" y="6190488"/>
                </a:cubicBezTo>
                <a:lnTo>
                  <a:pt x="0" y="6190488"/>
                </a:ln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347133" y="6529916"/>
            <a:ext cx="1951777" cy="328084"/>
          </a:xfrm>
          <a:prstGeom prst="rect">
            <a:avLst/>
          </a:prstGeom>
        </p:spPr>
        <p:txBody>
          <a:bodyPr/>
          <a:lstStyle/>
          <a:p>
            <a:fld id="{B4AA5E08-0B46-4D4C-9A1D-1895CC169C50}" type="datetime1">
              <a:rPr lang="en-US" smtClean="0"/>
              <a:t>10/21/2026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1880928"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636569"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27AE6C76-D3EE-C74F-F49E-97F6141F5D1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860663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703F4AEB-E597-882F-3A69-A923B8DED423}"/>
              </a:ext>
            </a:extLst>
          </p:cNvPr>
          <p:cNvPicPr>
            <a:picLocks noChangeAspect="1"/>
          </p:cNvPicPr>
          <p:nvPr/>
        </p:nvPicPr>
        <p:blipFill>
          <a:blip r:embed="rId2">
            <a:extLst>
              <a:ext uri="{28A0092B-C50C-407E-A947-70E740481C1C}">
                <a14:useLocalDpi xmlns:a14="http://schemas.microsoft.com/office/drawing/2010/main" val="0"/>
              </a:ext>
            </a:extLst>
          </a:blip>
          <a:srcRect t="11857"/>
          <a:stretch/>
        </p:blipFill>
        <p:spPr>
          <a:xfrm>
            <a:off x="398705" y="0"/>
            <a:ext cx="5697291" cy="5021774"/>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anchor="b">
            <a:normAutofit/>
          </a:bodyPr>
          <a:lstStyle>
            <a:lvl1pPr algn="l">
              <a:defRPr sz="7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79017" y="4349578"/>
            <a:ext cx="6821182" cy="1384726"/>
          </a:xfrm>
        </p:spPr>
        <p:txBody>
          <a:bodyPr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804512D9-A095-4355-9551-356CB2C0D09E}" type="datetime1">
              <a:rPr lang="en-US" smtClean="0"/>
              <a:t>10/21/2026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CC5621C6-56CB-3166-B017-50A927415F64}"/>
              </a:ext>
            </a:extLst>
          </p:cNvPr>
          <p:cNvCxnSpPr>
            <a:cxnSpLocks/>
          </p:cNvCxnSpPr>
          <p:nvPr/>
        </p:nvCxnSpPr>
        <p:spPr>
          <a:xfrm>
            <a:off x="637839" y="4236969"/>
            <a:ext cx="0" cy="1384725"/>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397279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02AE2374-EA36-E826-C9F3-73CD3978F48E}"/>
              </a:ext>
            </a:extLst>
          </p:cNvPr>
          <p:cNvPicPr>
            <a:picLocks noChangeAspect="1"/>
          </p:cNvPicPr>
          <p:nvPr/>
        </p:nvPicPr>
        <p:blipFill>
          <a:blip r:embed="rId2">
            <a:extLst>
              <a:ext uri="{28A0092B-C50C-407E-A947-70E740481C1C}">
                <a14:useLocalDpi xmlns:a14="http://schemas.microsoft.com/office/drawing/2010/main" val="0"/>
              </a:ext>
            </a:extLst>
          </a:blip>
          <a:srcRect r="6568" b="47295"/>
          <a:stretch/>
        </p:blipFill>
        <p:spPr>
          <a:xfrm>
            <a:off x="3701142" y="2068286"/>
            <a:ext cx="8490855" cy="4789714"/>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anchor="b">
            <a:norm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80323" y="4617138"/>
            <a:ext cx="6853511" cy="10149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AED07DE6-50D5-4B21-9405-DD62C0D4DC65}" type="datetime1">
              <a:rPr lang="en-US" smtClean="0"/>
              <a:t>10/21/2026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0" name="Straight Connector 9">
            <a:extLst>
              <a:ext uri="{FF2B5EF4-FFF2-40B4-BE49-F238E27FC236}">
                <a16:creationId xmlns:a16="http://schemas.microsoft.com/office/drawing/2014/main" id="{6E2B0C21-F380-74EA-96A8-0858FD0075A4}"/>
              </a:ext>
            </a:extLst>
          </p:cNvPr>
          <p:cNvCxnSpPr>
            <a:cxnSpLocks/>
          </p:cNvCxnSpPr>
          <p:nvPr/>
        </p:nvCxnSpPr>
        <p:spPr>
          <a:xfrm>
            <a:off x="755780" y="4492300"/>
            <a:ext cx="0" cy="1129394"/>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621242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717639-19C5-F877-6AAE-FF488C7936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572615" y="905615"/>
            <a:ext cx="5046770" cy="504677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53888" y="1427162"/>
            <a:ext cx="9484224" cy="2621154"/>
          </a:xfrm>
        </p:spPr>
        <p:txBody>
          <a:bodyPr anchor="b">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14850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C8E66873-82AB-4D6B-96C7-8222581A9F4D}" type="datetime1">
              <a:rPr lang="en-US" smtClean="0"/>
              <a:t>10/21/2026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6753642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7D4B28D-BD47-8092-F202-DCD18D1BAEA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4425" y="1198517"/>
            <a:ext cx="4438650" cy="4438650"/>
          </a:xfrm>
          <a:prstGeom prst="rect">
            <a:avLst/>
          </a:prstGeom>
        </p:spPr>
      </p:pic>
      <p:sp>
        <p:nvSpPr>
          <p:cNvPr id="2" name="Title 1">
            <a:extLst>
              <a:ext uri="{FF2B5EF4-FFF2-40B4-BE49-F238E27FC236}">
                <a16:creationId xmlns:a16="http://schemas.microsoft.com/office/drawing/2014/main" id="{6DD4D61D-AA1D-D414-2D63-F3B4B0760D17}"/>
              </a:ext>
            </a:extLst>
          </p:cNvPr>
          <p:cNvSpPr>
            <a:spLocks noGrp="1"/>
          </p:cNvSpPr>
          <p:nvPr>
            <p:ph type="title"/>
          </p:nvPr>
        </p:nvSpPr>
        <p:spPr>
          <a:xfrm>
            <a:off x="1930708" y="2801929"/>
            <a:ext cx="8686801" cy="2565902"/>
          </a:xfrm>
        </p:spPr>
        <p:txBody>
          <a:bodyPr anchor="b">
            <a:normAutofit/>
          </a:bodyPr>
          <a:lstStyle>
            <a:lvl1pPr>
              <a:lnSpc>
                <a:spcPct val="80000"/>
              </a:lnSpc>
              <a:defRPr sz="6600">
                <a:latin typeface="+mj-lt"/>
              </a:defRPr>
            </a:lvl1p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D1B0EE02-7A0B-46A0-5F6E-CFBC94BDF56D}"/>
              </a:ext>
            </a:extLst>
          </p:cNvPr>
          <p:cNvSpPr>
            <a:spLocks noGrp="1"/>
          </p:cNvSpPr>
          <p:nvPr>
            <p:ph type="body" sz="quarter" idx="13"/>
          </p:nvPr>
        </p:nvSpPr>
        <p:spPr>
          <a:xfrm>
            <a:off x="1346090" y="1726269"/>
            <a:ext cx="3024899" cy="547908"/>
          </a:xfrm>
        </p:spPr>
        <p:txBody>
          <a:bodyPr>
            <a:no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3667AE0A-CAE3-D199-2942-E05831D340A1}"/>
              </a:ext>
            </a:extLst>
          </p:cNvPr>
          <p:cNvSpPr>
            <a:spLocks noGrp="1"/>
          </p:cNvSpPr>
          <p:nvPr>
            <p:ph type="dt" sz="half" idx="10"/>
          </p:nvPr>
        </p:nvSpPr>
        <p:spPr>
          <a:xfrm>
            <a:off x="347132" y="6529916"/>
            <a:ext cx="3284341" cy="328084"/>
          </a:xfrm>
          <a:prstGeom prst="rect">
            <a:avLst/>
          </a:prstGeom>
        </p:spPr>
        <p:txBody>
          <a:bodyPr/>
          <a:lstStyle/>
          <a:p>
            <a:fld id="{BE4564F8-E916-4EFF-887D-D1E1BBF6454B}" type="datetime1">
              <a:rPr lang="en-US" smtClean="0"/>
              <a:t>10/21/2026</a:t>
            </a:fld>
            <a:endParaRPr lang="en-US" dirty="0"/>
          </a:p>
        </p:txBody>
      </p:sp>
      <p:sp>
        <p:nvSpPr>
          <p:cNvPr id="4" name="Footer Placeholder 3">
            <a:extLst>
              <a:ext uri="{FF2B5EF4-FFF2-40B4-BE49-F238E27FC236}">
                <a16:creationId xmlns:a16="http://schemas.microsoft.com/office/drawing/2014/main" id="{BFDFBF0A-E355-74AD-4A6E-8FD2BD7A6CA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D971D965-1C87-6430-A8A7-B6EB43D86FC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57236231-7728-F430-19B7-A4956EAFC196}"/>
              </a:ext>
            </a:extLst>
          </p:cNvPr>
          <p:cNvCxnSpPr/>
          <p:nvPr/>
        </p:nvCxnSpPr>
        <p:spPr>
          <a:xfrm>
            <a:off x="1450428" y="2522483"/>
            <a:ext cx="0" cy="26249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87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tx1"/>
        </a:solidFill>
        <a:effectLst/>
      </p:bgPr>
    </p:bg>
    <p:spTree>
      <p:nvGrpSpPr>
        <p:cNvPr id="1" name=""/>
        <p:cNvGrpSpPr/>
        <p:nvPr/>
      </p:nvGrpSpPr>
      <p:grpSpPr>
        <a:xfrm>
          <a:off x="0" y="0"/>
          <a:ext cx="0" cy="0"/>
          <a:chOff x="0" y="0"/>
          <a:chExt cx="0" cy="0"/>
        </a:xfrm>
      </p:grpSpPr>
      <p:pic>
        <p:nvPicPr>
          <p:cNvPr id="3" name="Picture 2" descr="A purple circle with black background&#10;&#10;AI-generated content may be incorrect.">
            <a:extLst>
              <a:ext uri="{FF2B5EF4-FFF2-40B4-BE49-F238E27FC236}">
                <a16:creationId xmlns:a16="http://schemas.microsoft.com/office/drawing/2014/main" id="{9ECA965F-086A-7B72-BC9F-EA4CF32BCAAD}"/>
              </a:ext>
            </a:extLst>
          </p:cNvPr>
          <p:cNvPicPr>
            <a:picLocks noChangeAspect="1"/>
          </p:cNvPicPr>
          <p:nvPr/>
        </p:nvPicPr>
        <p:blipFill>
          <a:blip r:embed="rId2">
            <a:extLst>
              <a:ext uri="{28A0092B-C50C-407E-A947-70E740481C1C}">
                <a14:useLocalDpi xmlns:a14="http://schemas.microsoft.com/office/drawing/2010/main" val="0"/>
              </a:ext>
            </a:extLst>
          </a:blip>
          <a:srcRect b="11502"/>
          <a:stretch/>
        </p:blipFill>
        <p:spPr>
          <a:xfrm>
            <a:off x="421566" y="1836225"/>
            <a:ext cx="5674434" cy="502177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50428" y="990601"/>
            <a:ext cx="9145991" cy="3630384"/>
          </a:xfrm>
        </p:spPr>
        <p:txBody>
          <a:bodyPr anchor="b">
            <a:noAutofit/>
          </a:bodyPr>
          <a:lstStyle>
            <a:lvl1pPr algn="l">
              <a:defRPr sz="6500">
                <a:solidFill>
                  <a:schemeClr val="bg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lvl1pPr>
              <a:defRPr>
                <a:solidFill>
                  <a:schemeClr val="bg1"/>
                </a:solidFill>
              </a:defRPr>
            </a:lvl1pPr>
          </a:lstStyle>
          <a:p>
            <a:fld id="{BD69ADDC-FB37-4BD0-807F-2EC90205924B}" type="datetime1">
              <a:rPr lang="en-US" smtClean="0"/>
              <a:pPr/>
              <a:t>10/21/2026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83869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pic>
        <p:nvPicPr>
          <p:cNvPr id="2" name="Picture 1" descr="A purple circle with black background&#10;&#10;AI-generated content may be incorrect.">
            <a:extLst>
              <a:ext uri="{FF2B5EF4-FFF2-40B4-BE49-F238E27FC236}">
                <a16:creationId xmlns:a16="http://schemas.microsoft.com/office/drawing/2014/main" id="{0B3EB36B-144D-A648-1BD5-DBEDDC79D093}"/>
              </a:ext>
            </a:extLst>
          </p:cNvPr>
          <p:cNvPicPr>
            <a:picLocks noChangeAspect="1"/>
          </p:cNvPicPr>
          <p:nvPr/>
        </p:nvPicPr>
        <p:blipFill>
          <a:blip r:embed="rId2">
            <a:extLst>
              <a:ext uri="{28A0092B-C50C-407E-A947-70E740481C1C}">
                <a14:useLocalDpi xmlns:a14="http://schemas.microsoft.com/office/drawing/2010/main" val="0"/>
              </a:ext>
            </a:extLst>
          </a:blip>
          <a:srcRect l="12178" b="16685"/>
          <a:stretch/>
        </p:blipFill>
        <p:spPr>
          <a:xfrm>
            <a:off x="0" y="2754087"/>
            <a:ext cx="4325917" cy="4103914"/>
          </a:xfrm>
          <a:prstGeom prst="rect">
            <a:avLst/>
          </a:prstGeom>
        </p:spPr>
      </p:pic>
      <p:sp>
        <p:nvSpPr>
          <p:cNvPr id="11" name="Title 1">
            <a:extLst>
              <a:ext uri="{FF2B5EF4-FFF2-40B4-BE49-F238E27FC236}">
                <a16:creationId xmlns:a16="http://schemas.microsoft.com/office/drawing/2014/main" id="{D2BD543F-D939-A8C7-FAFA-B555B276DBD7}"/>
              </a:ext>
            </a:extLst>
          </p:cNvPr>
          <p:cNvSpPr>
            <a:spLocks noGrp="1"/>
          </p:cNvSpPr>
          <p:nvPr>
            <p:ph type="ctrTitle"/>
          </p:nvPr>
        </p:nvSpPr>
        <p:spPr>
          <a:xfrm>
            <a:off x="1450428" y="990601"/>
            <a:ext cx="9145991" cy="3630384"/>
          </a:xfrm>
        </p:spPr>
        <p:txBody>
          <a:bodyPr anchor="b">
            <a:noAutofit/>
          </a:bodyPr>
          <a:lstStyle>
            <a:lvl1pPr algn="l">
              <a:defRPr sz="65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D6DBE5D1-8623-4EBC-BE64-F118A957A6D2}" type="datetime1">
              <a:rPr lang="en-US" smtClean="0"/>
              <a:t>10/21/2026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471263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purple circle with black background&#10;&#10;AI-generated content may be incorrect.">
            <a:extLst>
              <a:ext uri="{FF2B5EF4-FFF2-40B4-BE49-F238E27FC236}">
                <a16:creationId xmlns:a16="http://schemas.microsoft.com/office/drawing/2014/main" id="{B90D1FE6-C620-8AEA-8E16-817F8F3005D7}"/>
              </a:ext>
            </a:extLst>
          </p:cNvPr>
          <p:cNvPicPr>
            <a:picLocks noChangeAspect="1"/>
          </p:cNvPicPr>
          <p:nvPr/>
        </p:nvPicPr>
        <p:blipFill>
          <a:blip r:embed="rId2">
            <a:extLst>
              <a:ext uri="{28A0092B-C50C-407E-A947-70E740481C1C}">
                <a14:useLocalDpi xmlns:a14="http://schemas.microsoft.com/office/drawing/2010/main" val="0"/>
              </a:ext>
            </a:extLst>
          </a:blip>
          <a:srcRect r="14905" b="19272"/>
          <a:stretch/>
        </p:blipFill>
        <p:spPr>
          <a:xfrm>
            <a:off x="7866083" y="2754085"/>
            <a:ext cx="4325917" cy="4103915"/>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347132" y="6529916"/>
            <a:ext cx="3284341" cy="328084"/>
          </a:xfrm>
          <a:prstGeom prst="rect">
            <a:avLst/>
          </a:prstGeom>
        </p:spPr>
        <p:txBody>
          <a:bodyPr/>
          <a:lstStyle/>
          <a:p>
            <a:fld id="{B75827B4-FD33-43BF-9F9D-5FEB6B504CD5}" type="datetime1">
              <a:rPr lang="en-US" smtClean="0"/>
              <a:t>10/21/2026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18192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614901" y="907302"/>
            <a:ext cx="4700219" cy="1808466"/>
          </a:xfrm>
        </p:spPr>
        <p:txBody>
          <a:bodyPr anchor="b">
            <a:normAutofit/>
          </a:bodyPr>
          <a:lstStyle>
            <a:lvl1pPr>
              <a:defRPr sz="40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176C507B-B242-4119-B1FF-3014636CAB61}"/>
              </a:ext>
            </a:extLst>
          </p:cNvPr>
          <p:cNvSpPr>
            <a:spLocks noGrp="1"/>
          </p:cNvSpPr>
          <p:nvPr>
            <p:ph type="pic" sz="quarter" idx="14"/>
          </p:nvPr>
        </p:nvSpPr>
        <p:spPr>
          <a:xfrm>
            <a:off x="358140" y="333756"/>
            <a:ext cx="5740908" cy="6190488"/>
          </a:xfrm>
          <a:custGeom>
            <a:avLst/>
            <a:gdLst>
              <a:gd name="connsiteX0" fmla="*/ 186643 w 5740908"/>
              <a:gd name="connsiteY0" fmla="*/ 0 h 6190488"/>
              <a:gd name="connsiteX1" fmla="*/ 5740908 w 5740908"/>
              <a:gd name="connsiteY1" fmla="*/ 0 h 6190488"/>
              <a:gd name="connsiteX2" fmla="*/ 5740908 w 5740908"/>
              <a:gd name="connsiteY2" fmla="*/ 6190488 h 6190488"/>
              <a:gd name="connsiteX3" fmla="*/ 186643 w 5740908"/>
              <a:gd name="connsiteY3" fmla="*/ 6190488 h 6190488"/>
              <a:gd name="connsiteX4" fmla="*/ 0 w 5740908"/>
              <a:gd name="connsiteY4" fmla="*/ 6003845 h 6190488"/>
              <a:gd name="connsiteX5" fmla="*/ 0 w 5740908"/>
              <a:gd name="connsiteY5" fmla="*/ 186643 h 6190488"/>
              <a:gd name="connsiteX6" fmla="*/ 186643 w 5740908"/>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0908" h="6190488">
                <a:moveTo>
                  <a:pt x="186643" y="0"/>
                </a:moveTo>
                <a:lnTo>
                  <a:pt x="5740908" y="0"/>
                </a:lnTo>
                <a:lnTo>
                  <a:pt x="5740908"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614901" y="2825496"/>
            <a:ext cx="4700219" cy="3125201"/>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16:creationId xmlns:a16="http://schemas.microsoft.com/office/drawing/2014/main" id="{168DD83C-D23D-6D82-F95D-3B845F07850D}"/>
              </a:ext>
            </a:extLst>
          </p:cNvPr>
          <p:cNvSpPr>
            <a:spLocks noGrp="1"/>
          </p:cNvSpPr>
          <p:nvPr>
            <p:ph type="dt" sz="half" idx="10"/>
          </p:nvPr>
        </p:nvSpPr>
        <p:spPr>
          <a:xfrm>
            <a:off x="7253745" y="6529914"/>
            <a:ext cx="1622776" cy="328085"/>
          </a:xfrm>
          <a:prstGeom prst="rect">
            <a:avLst/>
          </a:prstGeom>
        </p:spPr>
        <p:txBody>
          <a:bodyPr/>
          <a:lstStyle>
            <a:lvl1pPr>
              <a:defRPr>
                <a:solidFill>
                  <a:schemeClr val="tx1"/>
                </a:solidFill>
                <a:effectLst/>
              </a:defRPr>
            </a:lvl1pPr>
          </a:lstStyle>
          <a:p>
            <a:fld id="{49B3D67F-5079-4349-A370-6203DAA40BB5}" type="datetime1">
              <a:rPr lang="en-US" smtClean="0"/>
              <a:t>10/21/2026</a:t>
            </a:fld>
            <a:endParaRPr lang="en-US" dirty="0"/>
          </a:p>
        </p:txBody>
      </p:sp>
      <p:sp>
        <p:nvSpPr>
          <p:cNvPr id="9" name="Footer Placeholder 5">
            <a:extLst>
              <a:ext uri="{FF2B5EF4-FFF2-40B4-BE49-F238E27FC236}">
                <a16:creationId xmlns:a16="http://schemas.microsoft.com/office/drawing/2014/main" id="{AE25BD38-48AE-AB7F-6C54-5CB0286457FC}"/>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10" name="Slide Number Placeholder 6">
            <a:extLst>
              <a:ext uri="{FF2B5EF4-FFF2-40B4-BE49-F238E27FC236}">
                <a16:creationId xmlns:a16="http://schemas.microsoft.com/office/drawing/2014/main" id="{E6A02DBF-D88B-3129-23EF-1ECA540096B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1" name="Rectangle: Rounded Corners 10">
            <a:extLst>
              <a:ext uri="{FF2B5EF4-FFF2-40B4-BE49-F238E27FC236}">
                <a16:creationId xmlns:a16="http://schemas.microsoft.com/office/drawing/2014/main" id="{F4855E23-77DB-A52C-BC0E-EF3C3F4A95C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5724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3B13B15A-B652-48F5-A365-F1C590938A4C}" type="datetime1">
              <a:rPr lang="en-US" smtClean="0"/>
              <a:t>10/21/2026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2359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BA0B4E8-F389-4DD5-B3EC-37E88D1AD78F}" type="datetime1">
              <a:rPr lang="en-US" smtClean="0"/>
              <a:t>10/21/2026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91329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A942A636-76C4-4EB1-A2CC-2ABF54421FE3}" type="datetime1">
              <a:rPr lang="en-US" smtClean="0"/>
              <a:t>10/21/2026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7824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95B423A5-C243-487B-A652-39F00748165E}" type="datetime1">
              <a:rPr lang="en-US" smtClean="0"/>
              <a:t>10/21/2026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64826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0430AD89-C002-420D-B2A6-406343AFF059}" type="datetime1">
              <a:rPr lang="en-US" smtClean="0"/>
              <a:t>10/21/2026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26583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60893" y="907303"/>
            <a:ext cx="10465073" cy="1132258"/>
          </a:xfrm>
        </p:spPr>
        <p:txBody>
          <a:bodyPr/>
          <a:lstStyle>
            <a:lvl1pPr>
              <a:defRPr>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860893" y="2367643"/>
            <a:ext cx="10465073" cy="35830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4BC6E8D4-25D1-4A44-BB87-23C6E7F03C94}" type="datetime1">
              <a:rPr lang="en-US" smtClean="0"/>
              <a:t>10/21/2026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88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21705" y="927238"/>
            <a:ext cx="6024894" cy="1143000"/>
          </a:xfrm>
        </p:spPr>
        <p:txBody>
          <a:bodyPr anchor="b"/>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C62C8996-C286-B245-2F06-E6E33F9907E0}"/>
              </a:ext>
            </a:extLst>
          </p:cNvPr>
          <p:cNvSpPr>
            <a:spLocks noGrp="1"/>
          </p:cNvSpPr>
          <p:nvPr>
            <p:ph type="pic" sz="quarter" idx="13"/>
          </p:nvPr>
        </p:nvSpPr>
        <p:spPr>
          <a:xfrm>
            <a:off x="358140" y="333756"/>
            <a:ext cx="4435746" cy="6190488"/>
          </a:xfrm>
          <a:custGeom>
            <a:avLst/>
            <a:gdLst>
              <a:gd name="connsiteX0" fmla="*/ 186643 w 4435746"/>
              <a:gd name="connsiteY0" fmla="*/ 0 h 6190488"/>
              <a:gd name="connsiteX1" fmla="*/ 4435746 w 4435746"/>
              <a:gd name="connsiteY1" fmla="*/ 0 h 6190488"/>
              <a:gd name="connsiteX2" fmla="*/ 4435746 w 4435746"/>
              <a:gd name="connsiteY2" fmla="*/ 6190488 h 6190488"/>
              <a:gd name="connsiteX3" fmla="*/ 186643 w 4435746"/>
              <a:gd name="connsiteY3" fmla="*/ 6190488 h 6190488"/>
              <a:gd name="connsiteX4" fmla="*/ 0 w 4435746"/>
              <a:gd name="connsiteY4" fmla="*/ 6003845 h 6190488"/>
              <a:gd name="connsiteX5" fmla="*/ 0 w 4435746"/>
              <a:gd name="connsiteY5" fmla="*/ 186643 h 6190488"/>
              <a:gd name="connsiteX6" fmla="*/ 186643 w 4435746"/>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5746" h="6190488">
                <a:moveTo>
                  <a:pt x="186643" y="0"/>
                </a:moveTo>
                <a:lnTo>
                  <a:pt x="4435746" y="0"/>
                </a:lnTo>
                <a:lnTo>
                  <a:pt x="4435746"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21704" y="2204566"/>
            <a:ext cx="6004263" cy="37660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321704" y="6529914"/>
            <a:ext cx="3554817" cy="328085"/>
          </a:xfrm>
          <a:prstGeom prst="rect">
            <a:avLst/>
          </a:prstGeom>
        </p:spPr>
        <p:txBody>
          <a:bodyPr/>
          <a:lstStyle/>
          <a:p>
            <a:fld id="{78F868A0-EF2B-4F3B-A196-0BED12045750}" type="datetime1">
              <a:rPr lang="en-US" smtClean="0"/>
              <a:t>10/21/2026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8660019" y="6529916"/>
            <a:ext cx="2805405"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99886564-48A7-D356-B519-1753B487C993}"/>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88843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5256"/>
            <a:ext cx="6037236" cy="1143000"/>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59536" y="2202135"/>
            <a:ext cx="6037365" cy="37485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6B0EB951-12A5-039B-D658-D0E726B23825}"/>
              </a:ext>
            </a:extLst>
          </p:cNvPr>
          <p:cNvSpPr>
            <a:spLocks noGrp="1"/>
          </p:cNvSpPr>
          <p:nvPr>
            <p:ph type="pic" sz="quarter" idx="13"/>
          </p:nvPr>
        </p:nvSpPr>
        <p:spPr>
          <a:xfrm>
            <a:off x="7400544" y="333756"/>
            <a:ext cx="4433316" cy="6190488"/>
          </a:xfrm>
          <a:custGeom>
            <a:avLst/>
            <a:gdLst>
              <a:gd name="connsiteX0" fmla="*/ 0 w 4433316"/>
              <a:gd name="connsiteY0" fmla="*/ 0 h 6190488"/>
              <a:gd name="connsiteX1" fmla="*/ 4246673 w 4433316"/>
              <a:gd name="connsiteY1" fmla="*/ 0 h 6190488"/>
              <a:gd name="connsiteX2" fmla="*/ 4433316 w 4433316"/>
              <a:gd name="connsiteY2" fmla="*/ 186643 h 6190488"/>
              <a:gd name="connsiteX3" fmla="*/ 4433316 w 4433316"/>
              <a:gd name="connsiteY3" fmla="*/ 6003845 h 6190488"/>
              <a:gd name="connsiteX4" fmla="*/ 4246673 w 4433316"/>
              <a:gd name="connsiteY4" fmla="*/ 6190488 h 6190488"/>
              <a:gd name="connsiteX5" fmla="*/ 0 w 4433316"/>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3316" h="6190488">
                <a:moveTo>
                  <a:pt x="0" y="0"/>
                </a:moveTo>
                <a:lnTo>
                  <a:pt x="4246673" y="0"/>
                </a:lnTo>
                <a:cubicBezTo>
                  <a:pt x="4349753" y="0"/>
                  <a:pt x="4433316" y="83563"/>
                  <a:pt x="4433316" y="186643"/>
                </a:cubicBezTo>
                <a:lnTo>
                  <a:pt x="4433316" y="6003845"/>
                </a:lnTo>
                <a:cubicBezTo>
                  <a:pt x="4433316" y="6106925"/>
                  <a:pt x="4349753" y="6190488"/>
                  <a:pt x="4246673"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347132" y="6529916"/>
            <a:ext cx="3284341" cy="328085"/>
          </a:xfrm>
          <a:prstGeom prst="rect">
            <a:avLst/>
          </a:prstGeom>
        </p:spPr>
        <p:txBody>
          <a:bodyPr/>
          <a:lstStyle/>
          <a:p>
            <a:fld id="{3D127003-26EA-4E29-A915-6163B9A3B02A}" type="datetime1">
              <a:rPr lang="en-US" smtClean="0"/>
              <a:t>10/21/2026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529916"/>
            <a:ext cx="2805405" cy="328084"/>
          </a:xfrm>
          <a:prstGeom prst="rect">
            <a:avLst/>
          </a:prstGeo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28ED8B4C-3B70-7229-7BC1-2CA7F4228544}"/>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68906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24995" y="912388"/>
            <a:ext cx="6800971" cy="932688"/>
          </a:xfrm>
        </p:spPr>
        <p:txBody>
          <a:bodyPr anchor="b"/>
          <a:lstStyle>
            <a:lvl1pPr>
              <a:defRPr sz="4400"/>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5D00EEA7-B56C-0FE1-DD57-6EA768316748}"/>
              </a:ext>
            </a:extLst>
          </p:cNvPr>
          <p:cNvSpPr>
            <a:spLocks noGrp="1"/>
          </p:cNvSpPr>
          <p:nvPr>
            <p:ph type="pic" sz="quarter" idx="13"/>
          </p:nvPr>
        </p:nvSpPr>
        <p:spPr>
          <a:xfrm>
            <a:off x="358140" y="333756"/>
            <a:ext cx="3665220" cy="6190488"/>
          </a:xfrm>
          <a:custGeom>
            <a:avLst/>
            <a:gdLst>
              <a:gd name="connsiteX0" fmla="*/ 186643 w 3665220"/>
              <a:gd name="connsiteY0" fmla="*/ 0 h 6190488"/>
              <a:gd name="connsiteX1" fmla="*/ 3665220 w 3665220"/>
              <a:gd name="connsiteY1" fmla="*/ 0 h 6190488"/>
              <a:gd name="connsiteX2" fmla="*/ 3665220 w 3665220"/>
              <a:gd name="connsiteY2" fmla="*/ 6190488 h 6190488"/>
              <a:gd name="connsiteX3" fmla="*/ 186643 w 3665220"/>
              <a:gd name="connsiteY3" fmla="*/ 6190488 h 6190488"/>
              <a:gd name="connsiteX4" fmla="*/ 0 w 3665220"/>
              <a:gd name="connsiteY4" fmla="*/ 6003845 h 6190488"/>
              <a:gd name="connsiteX5" fmla="*/ 0 w 3665220"/>
              <a:gd name="connsiteY5" fmla="*/ 186643 h 6190488"/>
              <a:gd name="connsiteX6" fmla="*/ 186643 w 3665220"/>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5220" h="6190488">
                <a:moveTo>
                  <a:pt x="186643" y="0"/>
                </a:moveTo>
                <a:lnTo>
                  <a:pt x="3665220" y="0"/>
                </a:lnTo>
                <a:lnTo>
                  <a:pt x="3665220"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524996" y="1997625"/>
            <a:ext cx="6800971" cy="3945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529916"/>
            <a:ext cx="3494314" cy="328084"/>
          </a:xfrm>
          <a:prstGeom prst="rect">
            <a:avLst/>
          </a:prstGeom>
        </p:spPr>
        <p:txBody>
          <a:bodyPr/>
          <a:lstStyle/>
          <a:p>
            <a:fld id="{FC8398B2-10D9-44F6-A6BD-93FBB0F2ED95}" type="datetime1">
              <a:rPr lang="en-US" smtClean="0"/>
              <a:t>10/21/2026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8660019"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42F2155E-50E7-C260-4CB2-28DE7F08650E}"/>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98243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799AA6AA-9FAC-AA42-597B-AAAAEDA9E09F}"/>
              </a:ext>
            </a:extLst>
          </p:cNvPr>
          <p:cNvSpPr>
            <a:spLocks noGrp="1"/>
          </p:cNvSpPr>
          <p:nvPr>
            <p:ph type="title"/>
          </p:nvPr>
        </p:nvSpPr>
        <p:spPr>
          <a:xfrm>
            <a:off x="859536" y="912388"/>
            <a:ext cx="6800971" cy="932688"/>
          </a:xfrm>
        </p:spPr>
        <p:txBody>
          <a:bodyPr anchor="b"/>
          <a:lstStyle>
            <a:lvl1pPr>
              <a:defRPr sz="4400"/>
            </a:lvl1pPr>
          </a:lstStyle>
          <a:p>
            <a:r>
              <a:rPr lang="en-US"/>
              <a:t>Click to edit Master title style</a:t>
            </a:r>
            <a:endParaRPr lang="en-US" dirty="0"/>
          </a:p>
        </p:txBody>
      </p:sp>
      <p:sp>
        <p:nvSpPr>
          <p:cNvPr id="16" name="Content Placeholder 7">
            <a:extLst>
              <a:ext uri="{FF2B5EF4-FFF2-40B4-BE49-F238E27FC236}">
                <a16:creationId xmlns:a16="http://schemas.microsoft.com/office/drawing/2014/main" id="{5F8572EB-0F19-5157-1262-D70FB246A99A}"/>
              </a:ext>
            </a:extLst>
          </p:cNvPr>
          <p:cNvSpPr>
            <a:spLocks noGrp="1"/>
          </p:cNvSpPr>
          <p:nvPr>
            <p:ph sz="quarter" idx="14"/>
          </p:nvPr>
        </p:nvSpPr>
        <p:spPr>
          <a:xfrm>
            <a:off x="859536" y="1997625"/>
            <a:ext cx="6800971" cy="3945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1B842C4E-40FF-AB86-90DD-9230239CDAA9}"/>
              </a:ext>
            </a:extLst>
          </p:cNvPr>
          <p:cNvSpPr>
            <a:spLocks noGrp="1"/>
          </p:cNvSpPr>
          <p:nvPr>
            <p:ph type="pic" sz="quarter" idx="13"/>
          </p:nvPr>
        </p:nvSpPr>
        <p:spPr>
          <a:xfrm>
            <a:off x="8091732" y="333756"/>
            <a:ext cx="3742128" cy="6190488"/>
          </a:xfrm>
          <a:custGeom>
            <a:avLst/>
            <a:gdLst>
              <a:gd name="connsiteX0" fmla="*/ 0 w 3742128"/>
              <a:gd name="connsiteY0" fmla="*/ 0 h 6190488"/>
              <a:gd name="connsiteX1" fmla="*/ 3555485 w 3742128"/>
              <a:gd name="connsiteY1" fmla="*/ 0 h 6190488"/>
              <a:gd name="connsiteX2" fmla="*/ 3742128 w 3742128"/>
              <a:gd name="connsiteY2" fmla="*/ 186643 h 6190488"/>
              <a:gd name="connsiteX3" fmla="*/ 3742128 w 3742128"/>
              <a:gd name="connsiteY3" fmla="*/ 6003845 h 6190488"/>
              <a:gd name="connsiteX4" fmla="*/ 3555485 w 3742128"/>
              <a:gd name="connsiteY4" fmla="*/ 6190488 h 6190488"/>
              <a:gd name="connsiteX5" fmla="*/ 0 w 3742128"/>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2128" h="6190488">
                <a:moveTo>
                  <a:pt x="0" y="0"/>
                </a:moveTo>
                <a:lnTo>
                  <a:pt x="3555485" y="0"/>
                </a:lnTo>
                <a:cubicBezTo>
                  <a:pt x="3658565" y="0"/>
                  <a:pt x="3742128" y="83563"/>
                  <a:pt x="3742128" y="186643"/>
                </a:cubicBezTo>
                <a:lnTo>
                  <a:pt x="3742128" y="6003845"/>
                </a:lnTo>
                <a:cubicBezTo>
                  <a:pt x="3742128" y="6106925"/>
                  <a:pt x="3658565" y="6190488"/>
                  <a:pt x="3555485"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347132" y="6529916"/>
            <a:ext cx="3284341" cy="328084"/>
          </a:xfrm>
          <a:prstGeom prst="rect">
            <a:avLst/>
          </a:prstGeom>
        </p:spPr>
        <p:txBody>
          <a:bodyPr/>
          <a:lstStyle/>
          <a:p>
            <a:fld id="{DCAE8F83-67FA-404A-B769-CAB4959C0FA7}" type="datetime1">
              <a:rPr lang="en-US" smtClean="0"/>
              <a:t>10/21/2026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529916"/>
            <a:ext cx="2805405"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529916"/>
            <a:ext cx="429207" cy="328084"/>
          </a:xfrm>
          <a:prstGeom prst="rect">
            <a:avLst/>
          </a:prstGeom>
        </p:spPr>
        <p:txBody>
          <a:bodyPr/>
          <a:lstStyle/>
          <a:p>
            <a:fld id="{CC057153-B650-4DEB-B370-79DDCFDCE934}" type="slidenum">
              <a:rPr lang="en-US" smtClean="0"/>
              <a:t>‹#›</a:t>
            </a:fld>
            <a:endParaRPr lang="en-US" dirty="0"/>
          </a:p>
        </p:txBody>
      </p:sp>
      <p:sp>
        <p:nvSpPr>
          <p:cNvPr id="2" name="Rectangle: Rounded Corners 1">
            <a:extLst>
              <a:ext uri="{FF2B5EF4-FFF2-40B4-BE49-F238E27FC236}">
                <a16:creationId xmlns:a16="http://schemas.microsoft.com/office/drawing/2014/main" id="{635E0701-D961-E590-72A4-CFE60A942FB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4587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5B410A-8F1F-C41B-C2EA-3ADD36BB7D5B}"/>
              </a:ext>
            </a:extLst>
          </p:cNvPr>
          <p:cNvSpPr>
            <a:spLocks noGrp="1"/>
          </p:cNvSpPr>
          <p:nvPr>
            <p:ph type="title"/>
          </p:nvPr>
        </p:nvSpPr>
        <p:spPr>
          <a:xfrm>
            <a:off x="7053972" y="907302"/>
            <a:ext cx="4361688" cy="1386965"/>
          </a:xfrm>
        </p:spPr>
        <p:txBody>
          <a:bodyPr anchor="t"/>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3675BA77-EBBB-9336-6E26-E6A278DEC64C}"/>
              </a:ext>
            </a:extLst>
          </p:cNvPr>
          <p:cNvSpPr>
            <a:spLocks noGrp="1"/>
          </p:cNvSpPr>
          <p:nvPr>
            <p:ph type="pic" sz="quarter" idx="13"/>
          </p:nvPr>
        </p:nvSpPr>
        <p:spPr>
          <a:xfrm>
            <a:off x="358140" y="333756"/>
            <a:ext cx="6253369" cy="6190488"/>
          </a:xfrm>
          <a:custGeom>
            <a:avLst/>
            <a:gdLst>
              <a:gd name="connsiteX0" fmla="*/ 186643 w 6253369"/>
              <a:gd name="connsiteY0" fmla="*/ 0 h 6190488"/>
              <a:gd name="connsiteX1" fmla="*/ 6253369 w 6253369"/>
              <a:gd name="connsiteY1" fmla="*/ 0 h 6190488"/>
              <a:gd name="connsiteX2" fmla="*/ 6253369 w 6253369"/>
              <a:gd name="connsiteY2" fmla="*/ 6190488 h 6190488"/>
              <a:gd name="connsiteX3" fmla="*/ 186643 w 6253369"/>
              <a:gd name="connsiteY3" fmla="*/ 6190488 h 6190488"/>
              <a:gd name="connsiteX4" fmla="*/ 0 w 6253369"/>
              <a:gd name="connsiteY4" fmla="*/ 6003845 h 6190488"/>
              <a:gd name="connsiteX5" fmla="*/ 0 w 6253369"/>
              <a:gd name="connsiteY5" fmla="*/ 186643 h 6190488"/>
              <a:gd name="connsiteX6" fmla="*/ 186643 w 6253369"/>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53369" h="6190488">
                <a:moveTo>
                  <a:pt x="186643" y="0"/>
                </a:moveTo>
                <a:lnTo>
                  <a:pt x="6253369" y="0"/>
                </a:lnTo>
                <a:lnTo>
                  <a:pt x="6253369" y="6190488"/>
                </a:lnTo>
                <a:lnTo>
                  <a:pt x="186643" y="6190488"/>
                </a:lnTo>
                <a:cubicBezTo>
                  <a:pt x="83563" y="6190488"/>
                  <a:pt x="0" y="6106925"/>
                  <a:pt x="0" y="6003845"/>
                </a:cubicBezTo>
                <a:lnTo>
                  <a:pt x="0" y="186643"/>
                </a:lnTo>
                <a:cubicBezTo>
                  <a:pt x="0" y="83563"/>
                  <a:pt x="83563" y="0"/>
                  <a:pt x="186643" y="0"/>
                </a:cubicBez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9" name="Content Placeholder 7">
            <a:extLst>
              <a:ext uri="{FF2B5EF4-FFF2-40B4-BE49-F238E27FC236}">
                <a16:creationId xmlns:a16="http://schemas.microsoft.com/office/drawing/2014/main" id="{CFD057C1-E5F9-48C1-C100-98561B816AC5}"/>
              </a:ext>
            </a:extLst>
          </p:cNvPr>
          <p:cNvSpPr>
            <a:spLocks noGrp="1"/>
          </p:cNvSpPr>
          <p:nvPr>
            <p:ph sz="quarter" idx="14"/>
          </p:nvPr>
        </p:nvSpPr>
        <p:spPr>
          <a:xfrm>
            <a:off x="7053972"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529914"/>
            <a:ext cx="1622776" cy="328085"/>
          </a:xfrm>
          <a:prstGeom prst="rect">
            <a:avLst/>
          </a:prstGeom>
        </p:spPr>
        <p:txBody>
          <a:bodyPr/>
          <a:lstStyle>
            <a:lvl1pPr>
              <a:defRPr>
                <a:solidFill>
                  <a:schemeClr val="tx1"/>
                </a:solidFill>
                <a:effectLst/>
              </a:defRPr>
            </a:lvl1pPr>
          </a:lstStyle>
          <a:p>
            <a:fld id="{49B3D67F-5079-4349-A370-6203DAA40BB5}"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2" name="Rectangle: Rounded Corners 1">
            <a:extLst>
              <a:ext uri="{FF2B5EF4-FFF2-40B4-BE49-F238E27FC236}">
                <a16:creationId xmlns:a16="http://schemas.microsoft.com/office/drawing/2014/main" id="{EA9C6C39-F32F-7B92-4B04-DE603E8CAB22}"/>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11419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7302"/>
            <a:ext cx="4361688" cy="1386965"/>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989A950D-4E95-617D-73A8-2088AA91A845}"/>
              </a:ext>
            </a:extLst>
          </p:cNvPr>
          <p:cNvSpPr>
            <a:spLocks noGrp="1"/>
          </p:cNvSpPr>
          <p:nvPr>
            <p:ph type="pic" sz="quarter" idx="13"/>
          </p:nvPr>
        </p:nvSpPr>
        <p:spPr>
          <a:xfrm>
            <a:off x="5749422" y="333756"/>
            <a:ext cx="6086539" cy="6190488"/>
          </a:xfrm>
          <a:custGeom>
            <a:avLst/>
            <a:gdLst>
              <a:gd name="connsiteX0" fmla="*/ 0 w 6086539"/>
              <a:gd name="connsiteY0" fmla="*/ 0 h 6181344"/>
              <a:gd name="connsiteX1" fmla="*/ 5900171 w 6086539"/>
              <a:gd name="connsiteY1" fmla="*/ 0 h 6181344"/>
              <a:gd name="connsiteX2" fmla="*/ 6086539 w 6086539"/>
              <a:gd name="connsiteY2" fmla="*/ 186368 h 6181344"/>
              <a:gd name="connsiteX3" fmla="*/ 6086539 w 6086539"/>
              <a:gd name="connsiteY3" fmla="*/ 5994976 h 6181344"/>
              <a:gd name="connsiteX4" fmla="*/ 5900171 w 6086539"/>
              <a:gd name="connsiteY4" fmla="*/ 6181344 h 6181344"/>
              <a:gd name="connsiteX5" fmla="*/ 0 w 6086539"/>
              <a:gd name="connsiteY5" fmla="*/ 6181344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539" h="6181344">
                <a:moveTo>
                  <a:pt x="0" y="0"/>
                </a:moveTo>
                <a:lnTo>
                  <a:pt x="5900171" y="0"/>
                </a:lnTo>
                <a:cubicBezTo>
                  <a:pt x="6003099" y="0"/>
                  <a:pt x="6086539" y="83440"/>
                  <a:pt x="6086539" y="186368"/>
                </a:cubicBezTo>
                <a:lnTo>
                  <a:pt x="6086539" y="5994976"/>
                </a:lnTo>
                <a:cubicBezTo>
                  <a:pt x="6086539" y="6097904"/>
                  <a:pt x="6003099" y="6181344"/>
                  <a:pt x="5900171" y="6181344"/>
                </a:cubicBezTo>
                <a:lnTo>
                  <a:pt x="0" y="6181344"/>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529916"/>
            <a:ext cx="2031073" cy="328084"/>
          </a:xfrm>
          <a:prstGeom prst="rect">
            <a:avLst/>
          </a:prstGeom>
        </p:spPr>
        <p:txBody>
          <a:bodyPr/>
          <a:lstStyle/>
          <a:p>
            <a:fld id="{D5E635FD-01E5-4F9B-B7E3-4E8E4D553502}"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6C6B2973-B39B-795B-C998-BD99945AC583}"/>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23223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D06E528-2C9F-FF0A-C704-D5311E88B5CA}"/>
              </a:ext>
            </a:extLst>
          </p:cNvPr>
          <p:cNvSpPr>
            <a:spLocks noGrp="1"/>
          </p:cNvSpPr>
          <p:nvPr>
            <p:ph type="title"/>
          </p:nvPr>
        </p:nvSpPr>
        <p:spPr>
          <a:xfrm>
            <a:off x="6882554" y="905256"/>
            <a:ext cx="4572000" cy="932688"/>
          </a:xfrm>
        </p:spPr>
        <p:txBody>
          <a:bodyPr anchor="b"/>
          <a:lstStyle>
            <a:lvl1pPr>
              <a:defRPr sz="32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98AE6960-1685-F3C4-C297-F7D9C123BDA2}"/>
              </a:ext>
            </a:extLst>
          </p:cNvPr>
          <p:cNvSpPr>
            <a:spLocks noGrp="1"/>
          </p:cNvSpPr>
          <p:nvPr>
            <p:ph type="pic" sz="quarter" idx="13"/>
          </p:nvPr>
        </p:nvSpPr>
        <p:spPr>
          <a:xfrm>
            <a:off x="358956" y="338328"/>
            <a:ext cx="6129344" cy="6181344"/>
          </a:xfrm>
          <a:custGeom>
            <a:avLst/>
            <a:gdLst>
              <a:gd name="connsiteX0" fmla="*/ 186368 w 6129344"/>
              <a:gd name="connsiteY0" fmla="*/ 0 h 6181344"/>
              <a:gd name="connsiteX1" fmla="*/ 6129344 w 6129344"/>
              <a:gd name="connsiteY1" fmla="*/ 0 h 6181344"/>
              <a:gd name="connsiteX2" fmla="*/ 6129344 w 6129344"/>
              <a:gd name="connsiteY2" fmla="*/ 6181344 h 6181344"/>
              <a:gd name="connsiteX3" fmla="*/ 186368 w 6129344"/>
              <a:gd name="connsiteY3" fmla="*/ 6181344 h 6181344"/>
              <a:gd name="connsiteX4" fmla="*/ 0 w 6129344"/>
              <a:gd name="connsiteY4" fmla="*/ 5994976 h 6181344"/>
              <a:gd name="connsiteX5" fmla="*/ 0 w 6129344"/>
              <a:gd name="connsiteY5" fmla="*/ 186368 h 6181344"/>
              <a:gd name="connsiteX6" fmla="*/ 186368 w 6129344"/>
              <a:gd name="connsiteY6" fmla="*/ 0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29344" h="6181344">
                <a:moveTo>
                  <a:pt x="186368" y="0"/>
                </a:moveTo>
                <a:lnTo>
                  <a:pt x="6129344" y="0"/>
                </a:lnTo>
                <a:lnTo>
                  <a:pt x="6129344" y="6181344"/>
                </a:lnTo>
                <a:lnTo>
                  <a:pt x="186368" y="6181344"/>
                </a:lnTo>
                <a:cubicBezTo>
                  <a:pt x="83440" y="6181344"/>
                  <a:pt x="0" y="6097904"/>
                  <a:pt x="0" y="5994976"/>
                </a:cubicBezTo>
                <a:lnTo>
                  <a:pt x="0" y="186368"/>
                </a:lnTo>
                <a:cubicBezTo>
                  <a:pt x="0" y="83440"/>
                  <a:pt x="83440" y="0"/>
                  <a:pt x="186368"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10" name="Content Placeholder 7">
            <a:extLst>
              <a:ext uri="{FF2B5EF4-FFF2-40B4-BE49-F238E27FC236}">
                <a16:creationId xmlns:a16="http://schemas.microsoft.com/office/drawing/2014/main" id="{F131C32E-547E-EA2F-5C03-0FE106459545}"/>
              </a:ext>
            </a:extLst>
          </p:cNvPr>
          <p:cNvSpPr>
            <a:spLocks noGrp="1"/>
          </p:cNvSpPr>
          <p:nvPr>
            <p:ph sz="quarter" idx="14"/>
          </p:nvPr>
        </p:nvSpPr>
        <p:spPr>
          <a:xfrm>
            <a:off x="6882554" y="1982048"/>
            <a:ext cx="4572000" cy="396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529916"/>
            <a:ext cx="1772029" cy="328084"/>
          </a:xfrm>
          <a:prstGeom prst="rect">
            <a:avLst/>
          </a:prstGeom>
        </p:spPr>
        <p:txBody>
          <a:bodyPr/>
          <a:lstStyle>
            <a:lvl1pPr>
              <a:defRPr>
                <a:solidFill>
                  <a:schemeClr val="tx1"/>
                </a:solidFill>
                <a:effectLst/>
              </a:defRPr>
            </a:lvl1pPr>
          </a:lstStyle>
          <a:p>
            <a:fld id="{9DA120D7-D319-4C08-8AC1-3F29C25825B5}"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3BBCC467-E248-3764-B263-C14CD99457D8}"/>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232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5256"/>
            <a:ext cx="4572000" cy="932688"/>
          </a:xfrm>
        </p:spPr>
        <p:txBody>
          <a:bodyPr anchor="b"/>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1982048"/>
            <a:ext cx="4572000" cy="396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4E3331A2-CF3B-E998-CF70-4A75C30A9245}"/>
              </a:ext>
            </a:extLst>
          </p:cNvPr>
          <p:cNvSpPr>
            <a:spLocks noGrp="1"/>
          </p:cNvSpPr>
          <p:nvPr>
            <p:ph type="pic" sz="quarter" idx="13"/>
          </p:nvPr>
        </p:nvSpPr>
        <p:spPr>
          <a:xfrm>
            <a:off x="5917720" y="333756"/>
            <a:ext cx="5916140" cy="6190488"/>
          </a:xfrm>
          <a:custGeom>
            <a:avLst/>
            <a:gdLst>
              <a:gd name="connsiteX0" fmla="*/ 0 w 5916140"/>
              <a:gd name="connsiteY0" fmla="*/ 0 h 6190488"/>
              <a:gd name="connsiteX1" fmla="*/ 5729497 w 5916140"/>
              <a:gd name="connsiteY1" fmla="*/ 0 h 6190488"/>
              <a:gd name="connsiteX2" fmla="*/ 5916140 w 5916140"/>
              <a:gd name="connsiteY2" fmla="*/ 186643 h 6190488"/>
              <a:gd name="connsiteX3" fmla="*/ 5916140 w 5916140"/>
              <a:gd name="connsiteY3" fmla="*/ 6003845 h 6190488"/>
              <a:gd name="connsiteX4" fmla="*/ 5729497 w 5916140"/>
              <a:gd name="connsiteY4" fmla="*/ 6190488 h 6190488"/>
              <a:gd name="connsiteX5" fmla="*/ 0 w 5916140"/>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16140" h="6190488">
                <a:moveTo>
                  <a:pt x="0" y="0"/>
                </a:moveTo>
                <a:lnTo>
                  <a:pt x="5729497" y="0"/>
                </a:lnTo>
                <a:cubicBezTo>
                  <a:pt x="5832577" y="0"/>
                  <a:pt x="5916140" y="83563"/>
                  <a:pt x="5916140" y="186643"/>
                </a:cubicBezTo>
                <a:lnTo>
                  <a:pt x="5916140" y="6003845"/>
                </a:lnTo>
                <a:cubicBezTo>
                  <a:pt x="5916140" y="6106925"/>
                  <a:pt x="5832577" y="6190488"/>
                  <a:pt x="5729497"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3" y="6529916"/>
            <a:ext cx="2031073" cy="328084"/>
          </a:xfrm>
          <a:prstGeom prst="rect">
            <a:avLst/>
          </a:prstGeom>
        </p:spPr>
        <p:txBody>
          <a:bodyPr/>
          <a:lstStyle/>
          <a:p>
            <a:fld id="{EBEC7127-1401-4DC9-A2BE-769D7BC81B47}"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441A81A3-09AD-4886-CA58-1C5308FB34ED}"/>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13942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03044" y="907299"/>
            <a:ext cx="3222923" cy="1203162"/>
          </a:xfrm>
        </p:spPr>
        <p:txBody>
          <a:bodyPr anchor="b">
            <a:normAutofit/>
          </a:bodyPr>
          <a:lstStyle>
            <a:lvl1pPr>
              <a:defRPr sz="3200"/>
            </a:lvl1p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E26FC952-7E45-FC54-E540-F375172C0E20}"/>
              </a:ext>
            </a:extLst>
          </p:cNvPr>
          <p:cNvSpPr>
            <a:spLocks noGrp="1"/>
          </p:cNvSpPr>
          <p:nvPr>
            <p:ph type="pic" sz="quarter" idx="13"/>
          </p:nvPr>
        </p:nvSpPr>
        <p:spPr>
          <a:xfrm>
            <a:off x="358140" y="333756"/>
            <a:ext cx="7226004" cy="6190488"/>
          </a:xfrm>
          <a:custGeom>
            <a:avLst/>
            <a:gdLst>
              <a:gd name="connsiteX0" fmla="*/ 186643 w 7226004"/>
              <a:gd name="connsiteY0" fmla="*/ 0 h 6190488"/>
              <a:gd name="connsiteX1" fmla="*/ 7226004 w 7226004"/>
              <a:gd name="connsiteY1" fmla="*/ 0 h 6190488"/>
              <a:gd name="connsiteX2" fmla="*/ 7226004 w 7226004"/>
              <a:gd name="connsiteY2" fmla="*/ 6190488 h 6190488"/>
              <a:gd name="connsiteX3" fmla="*/ 186643 w 7226004"/>
              <a:gd name="connsiteY3" fmla="*/ 6190488 h 6190488"/>
              <a:gd name="connsiteX4" fmla="*/ 0 w 7226004"/>
              <a:gd name="connsiteY4" fmla="*/ 6003845 h 6190488"/>
              <a:gd name="connsiteX5" fmla="*/ 0 w 7226004"/>
              <a:gd name="connsiteY5" fmla="*/ 186643 h 6190488"/>
              <a:gd name="connsiteX6" fmla="*/ 186643 w 7226004"/>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004" h="6190488">
                <a:moveTo>
                  <a:pt x="186643" y="0"/>
                </a:moveTo>
                <a:lnTo>
                  <a:pt x="7226004" y="0"/>
                </a:lnTo>
                <a:lnTo>
                  <a:pt x="7226004"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103044" y="2240265"/>
            <a:ext cx="3222923" cy="371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103044" y="6529915"/>
            <a:ext cx="922372" cy="328084"/>
          </a:xfrm>
          <a:prstGeom prst="rect">
            <a:avLst/>
          </a:prstGeom>
        </p:spPr>
        <p:txBody>
          <a:bodyPr/>
          <a:lstStyle/>
          <a:p>
            <a:fld id="{16B7840A-2968-4A25-82F8-DF7BABF97BC1}" type="datetime1">
              <a:rPr lang="en-US" smtClean="0"/>
              <a:t>10/21/2026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025417" y="6529915"/>
            <a:ext cx="2390244"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DCB9005A-8E92-C720-BABE-52545C043BA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34720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7299"/>
            <a:ext cx="3351329" cy="1203161"/>
          </a:xfrm>
        </p:spPr>
        <p:txBody>
          <a:bodyPr anchor="b">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2244789"/>
            <a:ext cx="3351329" cy="3705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93031C5B-201F-65FC-977A-E04E980A8D1F}"/>
              </a:ext>
            </a:extLst>
          </p:cNvPr>
          <p:cNvSpPr>
            <a:spLocks noGrp="1"/>
          </p:cNvSpPr>
          <p:nvPr>
            <p:ph type="pic" sz="quarter" idx="13"/>
          </p:nvPr>
        </p:nvSpPr>
        <p:spPr>
          <a:xfrm>
            <a:off x="4761780" y="333756"/>
            <a:ext cx="7072080" cy="6190488"/>
          </a:xfrm>
          <a:custGeom>
            <a:avLst/>
            <a:gdLst>
              <a:gd name="connsiteX0" fmla="*/ 0 w 7072080"/>
              <a:gd name="connsiteY0" fmla="*/ 0 h 6190488"/>
              <a:gd name="connsiteX1" fmla="*/ 6885437 w 7072080"/>
              <a:gd name="connsiteY1" fmla="*/ 0 h 6190488"/>
              <a:gd name="connsiteX2" fmla="*/ 7072080 w 7072080"/>
              <a:gd name="connsiteY2" fmla="*/ 186643 h 6190488"/>
              <a:gd name="connsiteX3" fmla="*/ 7072080 w 7072080"/>
              <a:gd name="connsiteY3" fmla="*/ 6003845 h 6190488"/>
              <a:gd name="connsiteX4" fmla="*/ 6885437 w 7072080"/>
              <a:gd name="connsiteY4" fmla="*/ 6190488 h 6190488"/>
              <a:gd name="connsiteX5" fmla="*/ 0 w 7072080"/>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2080" h="6190488">
                <a:moveTo>
                  <a:pt x="0" y="0"/>
                </a:moveTo>
                <a:lnTo>
                  <a:pt x="6885437" y="0"/>
                </a:lnTo>
                <a:cubicBezTo>
                  <a:pt x="6988517" y="0"/>
                  <a:pt x="7072080" y="83563"/>
                  <a:pt x="7072080" y="186643"/>
                </a:cubicBezTo>
                <a:lnTo>
                  <a:pt x="7072080" y="6003845"/>
                </a:lnTo>
                <a:cubicBezTo>
                  <a:pt x="7072080" y="6106925"/>
                  <a:pt x="6988517" y="6190488"/>
                  <a:pt x="6885437"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3" y="6529916"/>
            <a:ext cx="1067625" cy="328084"/>
          </a:xfrm>
          <a:prstGeom prst="rect">
            <a:avLst/>
          </a:prstGeom>
        </p:spPr>
        <p:txBody>
          <a:bodyPr/>
          <a:lstStyle/>
          <a:p>
            <a:fld id="{E2ABEC49-741E-472F-866C-AE933A56DB01}"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75A9B769-FEAE-2962-E26F-2A44DC7B32A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6238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00265" y="907300"/>
            <a:ext cx="3025702" cy="2114466"/>
          </a:xfrm>
        </p:spPr>
        <p:txBody>
          <a:bodyPr anchor="b"/>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D58BC462-E794-03C0-9112-F7F3BCEED143}"/>
              </a:ext>
            </a:extLst>
          </p:cNvPr>
          <p:cNvSpPr>
            <a:spLocks noGrp="1"/>
          </p:cNvSpPr>
          <p:nvPr>
            <p:ph type="pic" sz="quarter" idx="13"/>
          </p:nvPr>
        </p:nvSpPr>
        <p:spPr>
          <a:xfrm>
            <a:off x="358140" y="333756"/>
            <a:ext cx="7423225" cy="6190488"/>
          </a:xfrm>
          <a:custGeom>
            <a:avLst/>
            <a:gdLst>
              <a:gd name="connsiteX0" fmla="*/ 186643 w 7423225"/>
              <a:gd name="connsiteY0" fmla="*/ 0 h 6190488"/>
              <a:gd name="connsiteX1" fmla="*/ 7423225 w 7423225"/>
              <a:gd name="connsiteY1" fmla="*/ 0 h 6190488"/>
              <a:gd name="connsiteX2" fmla="*/ 7423225 w 7423225"/>
              <a:gd name="connsiteY2" fmla="*/ 6190488 h 6190488"/>
              <a:gd name="connsiteX3" fmla="*/ 186643 w 7423225"/>
              <a:gd name="connsiteY3" fmla="*/ 6190488 h 6190488"/>
              <a:gd name="connsiteX4" fmla="*/ 0 w 7423225"/>
              <a:gd name="connsiteY4" fmla="*/ 6003845 h 6190488"/>
              <a:gd name="connsiteX5" fmla="*/ 0 w 7423225"/>
              <a:gd name="connsiteY5" fmla="*/ 186643 h 6190488"/>
              <a:gd name="connsiteX6" fmla="*/ 186643 w 7423225"/>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23225" h="6190488">
                <a:moveTo>
                  <a:pt x="186643" y="0"/>
                </a:moveTo>
                <a:lnTo>
                  <a:pt x="7423225" y="0"/>
                </a:lnTo>
                <a:lnTo>
                  <a:pt x="7423225"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00265" y="3156095"/>
            <a:ext cx="3025702" cy="2794596"/>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529915"/>
            <a:ext cx="1003659" cy="328084"/>
          </a:xfrm>
          <a:prstGeom prst="rect">
            <a:avLst/>
          </a:prstGeom>
        </p:spPr>
        <p:txBody>
          <a:bodyPr/>
          <a:lstStyle>
            <a:lvl1pPr>
              <a:defRPr>
                <a:solidFill>
                  <a:schemeClr val="tx1"/>
                </a:solidFill>
                <a:effectLst/>
              </a:defRPr>
            </a:lvl1pPr>
          </a:lstStyle>
          <a:p>
            <a:fld id="{CB6BE5AC-BF33-4FE2-ADBE-F1A4AA52AA84}"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529915"/>
            <a:ext cx="2068899"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4" name="Rectangle: Rounded Corners 3">
            <a:extLst>
              <a:ext uri="{FF2B5EF4-FFF2-40B4-BE49-F238E27FC236}">
                <a16:creationId xmlns:a16="http://schemas.microsoft.com/office/drawing/2014/main" id="{B3CB8547-3131-E62F-78BD-1E2AB8979C91}"/>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78644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851A88DF-44ED-436B-99D1-0B8CC5A92D9A}"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06465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BEC9FA1C-AA60-4CCE-B788-3849E413B634}"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17497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a:prstGeom prst="rect">
            <a:avLst/>
          </a:prstGeom>
        </p:spPr>
        <p:txBody>
          <a:bodyPr/>
          <a:lstStyle/>
          <a:p>
            <a:fld id="{401AF4C7-240F-4AB8-A2FA-D99DF3F7CE1C}"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a:prstGeom prst="rect">
            <a:avLst/>
          </a:prstGeo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Tree>
    <p:extLst>
      <p:ext uri="{BB962C8B-B14F-4D97-AF65-F5344CB8AC3E}">
        <p14:creationId xmlns:p14="http://schemas.microsoft.com/office/powerpoint/2010/main" val="2525664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707AF85-94F0-A688-031E-5C9B12E7DA2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2646" y="1810322"/>
            <a:ext cx="4547183" cy="4444173"/>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a:t>Click to edit Master title style</a:t>
            </a:r>
          </a:p>
        </p:txBody>
      </p:sp>
      <p:sp>
        <p:nvSpPr>
          <p:cNvPr id="11" name="Picture Placeholder 10">
            <a:extLst>
              <a:ext uri="{FF2B5EF4-FFF2-40B4-BE49-F238E27FC236}">
                <a16:creationId xmlns:a16="http://schemas.microsoft.com/office/drawing/2014/main" id="{0FEB7308-4C28-B462-9DD9-8D821D48BBBA}"/>
              </a:ext>
            </a:extLst>
          </p:cNvPr>
          <p:cNvSpPr>
            <a:spLocks noGrp="1"/>
          </p:cNvSpPr>
          <p:nvPr>
            <p:ph type="pic" sz="quarter" idx="16"/>
          </p:nvPr>
        </p:nvSpPr>
        <p:spPr>
          <a:xfrm>
            <a:off x="898331" y="2044501"/>
            <a:ext cx="3975817" cy="3975817"/>
          </a:xfrm>
          <a:custGeom>
            <a:avLst/>
            <a:gdLst>
              <a:gd name="connsiteX0" fmla="*/ 1987909 w 3975817"/>
              <a:gd name="connsiteY0" fmla="*/ 0 h 3975817"/>
              <a:gd name="connsiteX1" fmla="*/ 3975817 w 3975817"/>
              <a:gd name="connsiteY1" fmla="*/ 1987909 h 3975817"/>
              <a:gd name="connsiteX2" fmla="*/ 1987909 w 3975817"/>
              <a:gd name="connsiteY2" fmla="*/ 3975817 h 3975817"/>
              <a:gd name="connsiteX3" fmla="*/ 0 w 3975817"/>
              <a:gd name="connsiteY3" fmla="*/ 1987909 h 3975817"/>
              <a:gd name="connsiteX4" fmla="*/ 1987909 w 3975817"/>
              <a:gd name="connsiteY4" fmla="*/ 0 h 3975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5817" h="3975817">
                <a:moveTo>
                  <a:pt x="1987909" y="0"/>
                </a:moveTo>
                <a:cubicBezTo>
                  <a:pt x="3085800" y="0"/>
                  <a:pt x="3975817" y="890017"/>
                  <a:pt x="3975817" y="1987909"/>
                </a:cubicBezTo>
                <a:cubicBezTo>
                  <a:pt x="3975817" y="3085800"/>
                  <a:pt x="3085800" y="3975817"/>
                  <a:pt x="1987909" y="3975817"/>
                </a:cubicBezTo>
                <a:cubicBezTo>
                  <a:pt x="890017" y="3975817"/>
                  <a:pt x="0" y="3085800"/>
                  <a:pt x="0" y="1987909"/>
                </a:cubicBezTo>
                <a:cubicBezTo>
                  <a:pt x="0" y="890017"/>
                  <a:pt x="890017" y="0"/>
                  <a:pt x="1987909"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096000" y="1828800"/>
            <a:ext cx="5483355" cy="4428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387AD299-DE61-4CBB-BC93-03EDAFFAD605}"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37120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5BFD4E-5044-9769-5E8F-5BEC1C2A215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2648" y="2271376"/>
            <a:ext cx="4155294" cy="4061162"/>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a:t>Click to edit Master title style</a:t>
            </a:r>
          </a:p>
        </p:txBody>
      </p:sp>
      <p:sp>
        <p:nvSpPr>
          <p:cNvPr id="14" name="Picture Placeholder 13">
            <a:extLst>
              <a:ext uri="{FF2B5EF4-FFF2-40B4-BE49-F238E27FC236}">
                <a16:creationId xmlns:a16="http://schemas.microsoft.com/office/drawing/2014/main" id="{D4DA44E7-3265-78D1-59E3-AEFDF6112DD6}"/>
              </a:ext>
            </a:extLst>
          </p:cNvPr>
          <p:cNvSpPr>
            <a:spLocks noGrp="1"/>
          </p:cNvSpPr>
          <p:nvPr>
            <p:ph type="pic" sz="quarter" idx="16"/>
          </p:nvPr>
        </p:nvSpPr>
        <p:spPr>
          <a:xfrm>
            <a:off x="873710" y="2485372"/>
            <a:ext cx="3633170" cy="3633170"/>
          </a:xfrm>
          <a:custGeom>
            <a:avLst/>
            <a:gdLst>
              <a:gd name="connsiteX0" fmla="*/ 1816585 w 3633170"/>
              <a:gd name="connsiteY0" fmla="*/ 0 h 3633170"/>
              <a:gd name="connsiteX1" fmla="*/ 3633170 w 3633170"/>
              <a:gd name="connsiteY1" fmla="*/ 1816585 h 3633170"/>
              <a:gd name="connsiteX2" fmla="*/ 1816585 w 3633170"/>
              <a:gd name="connsiteY2" fmla="*/ 3633170 h 3633170"/>
              <a:gd name="connsiteX3" fmla="*/ 0 w 3633170"/>
              <a:gd name="connsiteY3" fmla="*/ 1816585 h 3633170"/>
              <a:gd name="connsiteX4" fmla="*/ 1816585 w 3633170"/>
              <a:gd name="connsiteY4" fmla="*/ 0 h 3633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3170" h="3633170">
                <a:moveTo>
                  <a:pt x="1816585" y="0"/>
                </a:moveTo>
                <a:cubicBezTo>
                  <a:pt x="2819857" y="0"/>
                  <a:pt x="3633170" y="813313"/>
                  <a:pt x="3633170" y="1816585"/>
                </a:cubicBezTo>
                <a:cubicBezTo>
                  <a:pt x="3633170" y="2819857"/>
                  <a:pt x="2819857" y="3633170"/>
                  <a:pt x="1816585" y="3633170"/>
                </a:cubicBezTo>
                <a:cubicBezTo>
                  <a:pt x="813313" y="3633170"/>
                  <a:pt x="0" y="2819857"/>
                  <a:pt x="0" y="1816585"/>
                </a:cubicBezTo>
                <a:cubicBezTo>
                  <a:pt x="0" y="813313"/>
                  <a:pt x="813313" y="0"/>
                  <a:pt x="1816585"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FB9632C8-AF7D-4924-8414-5F0F98946906}"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568291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B50B4B-78CB-E542-02D9-864CE61BF8A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7715" y="2311121"/>
            <a:ext cx="4085820" cy="3993262"/>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AA5E0D2B-AF9D-6520-DEF7-6EF60AC4660E}"/>
              </a:ext>
            </a:extLst>
          </p:cNvPr>
          <p:cNvSpPr>
            <a:spLocks noGrp="1"/>
          </p:cNvSpPr>
          <p:nvPr>
            <p:ph type="pic" sz="quarter" idx="16"/>
          </p:nvPr>
        </p:nvSpPr>
        <p:spPr>
          <a:xfrm>
            <a:off x="694412" y="2521539"/>
            <a:ext cx="3572426" cy="3572426"/>
          </a:xfrm>
          <a:custGeom>
            <a:avLst/>
            <a:gdLst>
              <a:gd name="connsiteX0" fmla="*/ 1786213 w 3572426"/>
              <a:gd name="connsiteY0" fmla="*/ 0 h 3572426"/>
              <a:gd name="connsiteX1" fmla="*/ 3572426 w 3572426"/>
              <a:gd name="connsiteY1" fmla="*/ 1786213 h 3572426"/>
              <a:gd name="connsiteX2" fmla="*/ 1786213 w 3572426"/>
              <a:gd name="connsiteY2" fmla="*/ 3572426 h 3572426"/>
              <a:gd name="connsiteX3" fmla="*/ 0 w 3572426"/>
              <a:gd name="connsiteY3" fmla="*/ 1786213 h 3572426"/>
              <a:gd name="connsiteX4" fmla="*/ 1786213 w 3572426"/>
              <a:gd name="connsiteY4" fmla="*/ 0 h 357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426" h="3572426">
                <a:moveTo>
                  <a:pt x="1786213" y="0"/>
                </a:moveTo>
                <a:cubicBezTo>
                  <a:pt x="2772711" y="0"/>
                  <a:pt x="3572426" y="799715"/>
                  <a:pt x="3572426" y="1786213"/>
                </a:cubicBezTo>
                <a:cubicBezTo>
                  <a:pt x="3572426" y="2772711"/>
                  <a:pt x="2772711" y="3572426"/>
                  <a:pt x="1786213" y="3572426"/>
                </a:cubicBezTo>
                <a:cubicBezTo>
                  <a:pt x="799715" y="3572426"/>
                  <a:pt x="0" y="2772711"/>
                  <a:pt x="0" y="1786213"/>
                </a:cubicBezTo>
                <a:cubicBezTo>
                  <a:pt x="0" y="799715"/>
                  <a:pt x="799715" y="0"/>
                  <a:pt x="1786213"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CB60CA09-D196-4E75-A4BA-F561F149C1FC}"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42614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25626D2-80B1-31C0-8C4C-03AEBF6B450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35066" y="2105276"/>
            <a:ext cx="4085820" cy="3993262"/>
          </a:xfrm>
          <a:prstGeom prst="rect">
            <a:avLst/>
          </a:prstGeom>
        </p:spPr>
      </p:pic>
      <p:sp>
        <p:nvSpPr>
          <p:cNvPr id="17" name="Title 1">
            <a:extLst>
              <a:ext uri="{FF2B5EF4-FFF2-40B4-BE49-F238E27FC236}">
                <a16:creationId xmlns:a16="http://schemas.microsoft.com/office/drawing/2014/main" id="{FB8AD6A1-C215-DFF8-ECFA-D092D628B627}"/>
              </a:ext>
            </a:extLst>
          </p:cNvPr>
          <p:cNvSpPr>
            <a:spLocks noGrp="1"/>
          </p:cNvSpPr>
          <p:nvPr>
            <p:ph type="title"/>
          </p:nvPr>
        </p:nvSpPr>
        <p:spPr>
          <a:xfrm>
            <a:off x="612647" y="907303"/>
            <a:ext cx="10966706" cy="1132258"/>
          </a:xfrm>
        </p:spPr>
        <p:txBody>
          <a:bodyPr/>
          <a:lstStyle>
            <a:lvl1pPr>
              <a:defRPr>
                <a:latin typeface="+mj-lt"/>
              </a:defRPr>
            </a:lvl1pPr>
          </a:lstStyle>
          <a:p>
            <a:r>
              <a:rPr lang="en-US"/>
              <a:t>Click to edit Master title style</a:t>
            </a:r>
            <a:endParaRPr lang="en-US" dirty="0"/>
          </a:p>
        </p:txBody>
      </p:sp>
      <p:sp>
        <p:nvSpPr>
          <p:cNvPr id="15" name="Text Placeholder 3">
            <a:extLst>
              <a:ext uri="{FF2B5EF4-FFF2-40B4-BE49-F238E27FC236}">
                <a16:creationId xmlns:a16="http://schemas.microsoft.com/office/drawing/2014/main" id="{2F6745D6-F853-FF75-28EF-2DD864956FC7}"/>
              </a:ext>
            </a:extLst>
          </p:cNvPr>
          <p:cNvSpPr>
            <a:spLocks noGrp="1"/>
          </p:cNvSpPr>
          <p:nvPr>
            <p:ph type="body" sz="half" idx="2"/>
          </p:nvPr>
        </p:nvSpPr>
        <p:spPr>
          <a:xfrm>
            <a:off x="612647" y="2311121"/>
            <a:ext cx="6158266" cy="3993262"/>
          </a:xfrm>
        </p:spPr>
        <p:txBody>
          <a:bodyPr anchor="t">
            <a:normAutofit/>
          </a:bodyPr>
          <a:lstStyle>
            <a:lvl1pPr marL="0" indent="0">
              <a:buNone/>
              <a:defRPr sz="1400"/>
            </a:lvl1pPr>
            <a:lvl2pPr marL="457200" indent="0">
              <a:buNone/>
              <a:defRPr sz="1200"/>
            </a:lvl2pPr>
            <a:lvl3pPr marL="914400" indent="0">
              <a:buNone/>
              <a:defRPr sz="1100"/>
            </a:lvl3pPr>
            <a:lvl4pPr marL="1371600" indent="0">
              <a:buNone/>
              <a:defRPr sz="900"/>
            </a:lvl4pPr>
            <a:lvl5pPr marL="1828800" indent="0">
              <a:buNone/>
              <a:defRPr sz="9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a:extLst>
              <a:ext uri="{FF2B5EF4-FFF2-40B4-BE49-F238E27FC236}">
                <a16:creationId xmlns:a16="http://schemas.microsoft.com/office/drawing/2014/main" id="{D366C839-A25F-2CB3-40B9-811BB4C75134}"/>
              </a:ext>
            </a:extLst>
          </p:cNvPr>
          <p:cNvSpPr>
            <a:spLocks noGrp="1"/>
          </p:cNvSpPr>
          <p:nvPr>
            <p:ph type="pic" sz="quarter" idx="15"/>
          </p:nvPr>
        </p:nvSpPr>
        <p:spPr>
          <a:xfrm>
            <a:off x="7591763" y="2315694"/>
            <a:ext cx="3572426" cy="3572426"/>
          </a:xfrm>
          <a:custGeom>
            <a:avLst/>
            <a:gdLst>
              <a:gd name="connsiteX0" fmla="*/ 1786213 w 3572426"/>
              <a:gd name="connsiteY0" fmla="*/ 0 h 3572426"/>
              <a:gd name="connsiteX1" fmla="*/ 3572426 w 3572426"/>
              <a:gd name="connsiteY1" fmla="*/ 1786213 h 3572426"/>
              <a:gd name="connsiteX2" fmla="*/ 1786213 w 3572426"/>
              <a:gd name="connsiteY2" fmla="*/ 3572426 h 3572426"/>
              <a:gd name="connsiteX3" fmla="*/ 0 w 3572426"/>
              <a:gd name="connsiteY3" fmla="*/ 1786213 h 3572426"/>
              <a:gd name="connsiteX4" fmla="*/ 1786213 w 3572426"/>
              <a:gd name="connsiteY4" fmla="*/ 0 h 357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426" h="3572426">
                <a:moveTo>
                  <a:pt x="1786213" y="0"/>
                </a:moveTo>
                <a:cubicBezTo>
                  <a:pt x="2772711" y="0"/>
                  <a:pt x="3572426" y="799715"/>
                  <a:pt x="3572426" y="1786213"/>
                </a:cubicBezTo>
                <a:cubicBezTo>
                  <a:pt x="3572426" y="2772711"/>
                  <a:pt x="2772711" y="3572426"/>
                  <a:pt x="1786213" y="3572426"/>
                </a:cubicBezTo>
                <a:cubicBezTo>
                  <a:pt x="799715" y="3572426"/>
                  <a:pt x="0" y="2772711"/>
                  <a:pt x="0" y="1786213"/>
                </a:cubicBezTo>
                <a:cubicBezTo>
                  <a:pt x="0" y="799715"/>
                  <a:pt x="799715" y="0"/>
                  <a:pt x="1786213"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E44CA941-2112-4108-B577-DDB22688A338}"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951375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C0B019-1F65-5FF3-EACC-1DBD4333A0E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00064" y="557784"/>
            <a:ext cx="5914085" cy="5780110"/>
          </a:xfrm>
          <a:prstGeom prst="rect">
            <a:avLst/>
          </a:prstGeom>
        </p:spPr>
      </p:pic>
      <p:sp>
        <p:nvSpPr>
          <p:cNvPr id="3" name="Title 1">
            <a:extLst>
              <a:ext uri="{FF2B5EF4-FFF2-40B4-BE49-F238E27FC236}">
                <a16:creationId xmlns:a16="http://schemas.microsoft.com/office/drawing/2014/main" id="{6763DD55-592C-903A-3F9C-A96924CFEAC8}"/>
              </a:ext>
            </a:extLst>
          </p:cNvPr>
          <p:cNvSpPr>
            <a:spLocks noGrp="1"/>
          </p:cNvSpPr>
          <p:nvPr>
            <p:ph type="title"/>
          </p:nvPr>
        </p:nvSpPr>
        <p:spPr>
          <a:xfrm>
            <a:off x="612648" y="907302"/>
            <a:ext cx="4361688" cy="1649694"/>
          </a:xfrm>
        </p:spPr>
        <p:txBody>
          <a:bodyPr anchor="t"/>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4361688" cy="3434638"/>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Picture Placeholder 11">
            <a:extLst>
              <a:ext uri="{FF2B5EF4-FFF2-40B4-BE49-F238E27FC236}">
                <a16:creationId xmlns:a16="http://schemas.microsoft.com/office/drawing/2014/main" id="{051C0813-C057-2B90-9C5A-3AE995C89739}"/>
              </a:ext>
            </a:extLst>
          </p:cNvPr>
          <p:cNvSpPr>
            <a:spLocks noGrp="1"/>
          </p:cNvSpPr>
          <p:nvPr>
            <p:ph type="pic" sz="quarter" idx="15"/>
          </p:nvPr>
        </p:nvSpPr>
        <p:spPr>
          <a:xfrm>
            <a:off x="6071625" y="862357"/>
            <a:ext cx="5170964" cy="5170964"/>
          </a:xfrm>
          <a:custGeom>
            <a:avLst/>
            <a:gdLst>
              <a:gd name="connsiteX0" fmla="*/ 2585482 w 5170964"/>
              <a:gd name="connsiteY0" fmla="*/ 0 h 5170964"/>
              <a:gd name="connsiteX1" fmla="*/ 5170964 w 5170964"/>
              <a:gd name="connsiteY1" fmla="*/ 2585482 h 5170964"/>
              <a:gd name="connsiteX2" fmla="*/ 2585482 w 5170964"/>
              <a:gd name="connsiteY2" fmla="*/ 5170964 h 5170964"/>
              <a:gd name="connsiteX3" fmla="*/ 0 w 5170964"/>
              <a:gd name="connsiteY3" fmla="*/ 2585482 h 5170964"/>
              <a:gd name="connsiteX4" fmla="*/ 2585482 w 5170964"/>
              <a:gd name="connsiteY4" fmla="*/ 0 h 517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0964" h="5170964">
                <a:moveTo>
                  <a:pt x="2585482" y="0"/>
                </a:moveTo>
                <a:cubicBezTo>
                  <a:pt x="4013405" y="0"/>
                  <a:pt x="5170964" y="1157560"/>
                  <a:pt x="5170964" y="2585482"/>
                </a:cubicBezTo>
                <a:cubicBezTo>
                  <a:pt x="5170964" y="4013405"/>
                  <a:pt x="4013405" y="5170964"/>
                  <a:pt x="2585482" y="5170964"/>
                </a:cubicBezTo>
                <a:cubicBezTo>
                  <a:pt x="1157560" y="5170964"/>
                  <a:pt x="0" y="4013405"/>
                  <a:pt x="0" y="2585482"/>
                </a:cubicBezTo>
                <a:cubicBezTo>
                  <a:pt x="0" y="1157560"/>
                  <a:pt x="1157560" y="0"/>
                  <a:pt x="2585482"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347132" y="6529916"/>
            <a:ext cx="3284341" cy="328084"/>
          </a:xfrm>
          <a:prstGeom prst="rect">
            <a:avLst/>
          </a:prstGeom>
        </p:spPr>
        <p:txBody>
          <a:bodyPr/>
          <a:lstStyle/>
          <a:p>
            <a:fld id="{7D3302DA-6AFE-4F11-B5FB-C17B82EA8578}" type="datetime1">
              <a:rPr lang="en-US" smtClean="0"/>
              <a:t>10/21/2026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921128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67907A-96CA-89D9-9FD8-C85BFFEAF6EB}"/>
              </a:ext>
            </a:extLst>
          </p:cNvPr>
          <p:cNvSpPr>
            <a:spLocks noGrp="1"/>
          </p:cNvSpPr>
          <p:nvPr>
            <p:ph type="title"/>
          </p:nvPr>
        </p:nvSpPr>
        <p:spPr>
          <a:xfrm>
            <a:off x="860316" y="4421770"/>
            <a:ext cx="10499656" cy="1528927"/>
          </a:xfrm>
        </p:spPr>
        <p:txBody>
          <a:bodyPr>
            <a:normAutofit/>
          </a:bodyPr>
          <a:lstStyle>
            <a:lvl1pPr algn="l">
              <a:lnSpc>
                <a:spcPct val="110000"/>
              </a:lnSpc>
              <a:defRPr sz="2000" b="0" cap="none" baseline="0">
                <a:solidFill>
                  <a:schemeClr val="tx1"/>
                </a:solidFill>
                <a:latin typeface="+mn-lt"/>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824A94E6-CFC2-45CB-1F4E-C00A6DA2F700}"/>
              </a:ext>
            </a:extLst>
          </p:cNvPr>
          <p:cNvSpPr>
            <a:spLocks noGrp="1"/>
          </p:cNvSpPr>
          <p:nvPr>
            <p:ph sz="quarter" idx="13" hasCustomPrompt="1"/>
          </p:nvPr>
        </p:nvSpPr>
        <p:spPr>
          <a:xfrm>
            <a:off x="866336" y="1330310"/>
            <a:ext cx="10499656" cy="3273331"/>
          </a:xfrm>
        </p:spPr>
        <p:txBody>
          <a:bodyPr anchor="b">
            <a:normAutofit/>
          </a:bodyPr>
          <a:lstStyle>
            <a:lvl1pPr marL="0" indent="0" algn="l">
              <a:lnSpc>
                <a:spcPct val="90000"/>
              </a:lnSpc>
              <a:buNone/>
              <a:defRPr sz="210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C3619648-D57F-48C1-8026-D656192BFCE5}" type="datetime1">
              <a:rPr lang="en-US" smtClean="0"/>
              <a:t>10/21/2026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9" name="Rectangle: Rounded Corners 8">
            <a:extLst>
              <a:ext uri="{FF2B5EF4-FFF2-40B4-BE49-F238E27FC236}">
                <a16:creationId xmlns:a16="http://schemas.microsoft.com/office/drawing/2014/main" id="{FA1F52FC-EB68-58F2-85B1-6235B55362A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78387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804120"/>
            <a:ext cx="10543032" cy="4206240"/>
          </a:xfrm>
        </p:spPr>
        <p:txBody>
          <a:bodyPr anchor="b">
            <a:normAutofit/>
          </a:bodyPr>
          <a:lstStyle>
            <a:lvl1pPr marL="0" indent="0" algn="ctr">
              <a:lnSpc>
                <a:spcPct val="90000"/>
              </a:lnSpc>
              <a:buNone/>
              <a:defRPr sz="232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D7688EBA-E81D-4EC6-8C2B-03A401A980DE}" type="datetime1">
              <a:rPr lang="en-US" smtClean="0"/>
              <a:t>10/21/2026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7ACAAB8A-DD1F-F240-8651-22FAC159B42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47668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421770"/>
            <a:ext cx="7525512" cy="1933310"/>
          </a:xfrm>
        </p:spPr>
        <p:txBody>
          <a:bodyPr>
            <a:normAutofit/>
          </a:bodyPr>
          <a:lstStyle>
            <a:lvl1pPr algn="ctr">
              <a:lnSpc>
                <a:spcPct val="110000"/>
              </a:lnSpc>
              <a:defRPr sz="2000" b="0" cap="none"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1353387"/>
            <a:ext cx="10543032" cy="3273331"/>
          </a:xfrm>
        </p:spPr>
        <p:txBody>
          <a:bodyPr anchor="b">
            <a:normAutofit/>
          </a:bodyPr>
          <a:lstStyle>
            <a:lvl1pPr marL="0" indent="0" algn="ctr">
              <a:lnSpc>
                <a:spcPct val="90000"/>
              </a:lnSpc>
              <a:buNone/>
              <a:defRPr sz="210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175A1B29-DFBD-4673-8328-3ED6619AAB50}" type="datetime1">
              <a:rPr lang="en-US" smtClean="0"/>
              <a:t>10/21/2026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8" name="Rectangle: Rounded Corners 7">
            <a:extLst>
              <a:ext uri="{FF2B5EF4-FFF2-40B4-BE49-F238E27FC236}">
                <a16:creationId xmlns:a16="http://schemas.microsoft.com/office/drawing/2014/main" id="{A42EF41C-4509-4150-C0F1-83BB756ACF5F}"/>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7245299"/>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463662" y="561268"/>
            <a:ext cx="9264676" cy="5735465"/>
          </a:xfrm>
        </p:spPr>
        <p:txBody>
          <a:bodyPr anchor="ctr">
            <a:noAutofit/>
          </a:bodyPr>
          <a:lstStyle>
            <a:lvl1pPr marL="0" indent="0" algn="ctr">
              <a:lnSpc>
                <a:spcPct val="80000"/>
              </a:lnSpc>
              <a:buNone/>
              <a:defRPr lang="en-US" sz="6600" b="0" kern="1200" cap="all" baseline="0" dirty="0">
                <a:solidFill>
                  <a:schemeClr val="tx1"/>
                </a:solidFill>
                <a:latin typeface="+mj-lt"/>
                <a:ea typeface="+mj-ea"/>
                <a:cs typeface="+mj-cs"/>
              </a:defRPr>
            </a:lvl1pPr>
            <a:lvl2pPr marL="228600" indent="0" algn="ctr">
              <a:lnSpc>
                <a:spcPct val="80000"/>
              </a:lnSpc>
              <a:buNone/>
              <a:defRPr lang="en-US" sz="6600" b="0" kern="1200" cap="all" baseline="0" dirty="0">
                <a:solidFill>
                  <a:schemeClr val="tx1"/>
                </a:solidFill>
                <a:latin typeface="+mj-lt"/>
                <a:ea typeface="+mj-ea"/>
                <a:cs typeface="+mj-cs"/>
              </a:defRPr>
            </a:lvl2pPr>
            <a:lvl3pPr marL="457200" indent="0" algn="ctr">
              <a:lnSpc>
                <a:spcPct val="80000"/>
              </a:lnSpc>
              <a:buNone/>
              <a:defRPr lang="en-US" sz="6600" b="0" kern="1200" cap="all" baseline="0" dirty="0">
                <a:solidFill>
                  <a:schemeClr val="tx1"/>
                </a:solidFill>
                <a:latin typeface="+mj-lt"/>
                <a:ea typeface="+mj-ea"/>
                <a:cs typeface="+mj-cs"/>
              </a:defRPr>
            </a:lvl3pPr>
            <a:lvl4pPr marL="685800" indent="0" algn="ctr">
              <a:lnSpc>
                <a:spcPct val="100000"/>
              </a:lnSpc>
              <a:buNone/>
              <a:defRPr lang="en-US" sz="8000" b="1" kern="1200" cap="all" baseline="0" dirty="0">
                <a:solidFill>
                  <a:schemeClr val="tx1"/>
                </a:solidFill>
                <a:latin typeface="Playfair Display Black" pitchFamily="2" charset="0"/>
                <a:ea typeface="+mj-ea"/>
                <a:cs typeface="+mj-cs"/>
              </a:defRPr>
            </a:lvl4pPr>
            <a:lvl5pPr marL="914400" indent="0" algn="ctr">
              <a:lnSpc>
                <a:spcPct val="100000"/>
              </a:lnSpc>
              <a:buNone/>
              <a:defRPr lang="en-US" sz="8000" b="1" kern="1200" cap="all" baseline="0" dirty="0">
                <a:solidFill>
                  <a:schemeClr val="tx1"/>
                </a:solidFill>
                <a:latin typeface="Playfair Display Black" pitchFamily="2" charset="0"/>
                <a:ea typeface="+mj-ea"/>
                <a:cs typeface="+mj-cs"/>
              </a:defRPr>
            </a:lvl5pPr>
          </a:lstStyle>
          <a:p>
            <a:pPr lvl="0"/>
            <a:r>
              <a:rPr lang="en-US" dirty="0"/>
              <a:t>Click to add Statement</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E7C9592F-4A0D-4D12-B47E-4A7D843B26AD}" type="datetime1">
              <a:rPr lang="en-US" smtClean="0"/>
              <a:t>10/21/2026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9" name="Rectangle: Rounded Corners 8">
            <a:extLst>
              <a:ext uri="{FF2B5EF4-FFF2-40B4-BE49-F238E27FC236}">
                <a16:creationId xmlns:a16="http://schemas.microsoft.com/office/drawing/2014/main" id="{244775AE-F67F-CB44-1D87-AB4D287818A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4764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929384"/>
            <a:ext cx="8266176" cy="4142232"/>
          </a:xfrm>
        </p:spPr>
        <p:txBody>
          <a:bodyPr anchor="b">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290F78A7-ED9B-4802-8C3B-8810C7632A95}" type="datetime1">
              <a:rPr lang="en-US" smtClean="0"/>
              <a:t>10/21/2026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id="{734D2A7D-7433-3BD7-B540-CAF81289672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83692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24F266F9-F826-45A4-93B2-4F421185E715}" type="datetime1">
              <a:rPr lang="en-US" smtClean="0"/>
              <a:t>10/21/2026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id="{0F6FAFB8-6136-DD3A-86C3-855ED940D6F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29681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34321655-180C-E5FF-5EBA-CB7C8C900534}"/>
              </a:ext>
            </a:extLst>
          </p:cNvPr>
          <p:cNvPicPr>
            <a:picLocks noChangeAspect="1"/>
          </p:cNvPicPr>
          <p:nvPr/>
        </p:nvPicPr>
        <p:blipFill>
          <a:blip r:embed="rId2">
            <a:extLst>
              <a:ext uri="{28A0092B-C50C-407E-A947-70E740481C1C}">
                <a14:useLocalDpi xmlns:a14="http://schemas.microsoft.com/office/drawing/2010/main" val="0"/>
              </a:ext>
            </a:extLst>
          </a:blip>
          <a:srcRect t="6267"/>
          <a:stretch/>
        </p:blipFill>
        <p:spPr>
          <a:xfrm>
            <a:off x="492638" y="0"/>
            <a:ext cx="4471248" cy="4191000"/>
          </a:xfrm>
          <a:prstGeom prst="rect">
            <a:avLst/>
          </a:prstGeom>
        </p:spPr>
      </p:pic>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2050322" y="5137616"/>
            <a:ext cx="8054173" cy="466344"/>
          </a:xfrm>
        </p:spPr>
        <p:txBody>
          <a:bodyPr anchor="ctr">
            <a:normAutofit/>
          </a:bodyPr>
          <a:lstStyle>
            <a:lvl1pPr>
              <a:lnSpc>
                <a:spcPct val="120000"/>
              </a:lnSpc>
              <a:defRPr sz="1800" cap="none" baseline="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393371" y="1188720"/>
            <a:ext cx="8593017" cy="2174966"/>
          </a:xfrm>
        </p:spPr>
        <p:txBody>
          <a:bodyPr anchor="b">
            <a:normAutofit/>
          </a:bodyPr>
          <a:lstStyle>
            <a:lvl1pPr marL="0" indent="-457200" defTabSz="914400">
              <a:lnSpc>
                <a:spcPct val="80000"/>
              </a:lnSpc>
              <a:spcBef>
                <a:spcPts val="0"/>
              </a:spcBef>
              <a:buNone/>
              <a:defRPr sz="45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DB6CF73C-93E7-489E-AE2B-E246A7DB6D93}" type="datetime1">
              <a:rPr lang="en-US" smtClean="0"/>
              <a:t>10/21/2026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2" name="Straight Connector 11">
            <a:extLst>
              <a:ext uri="{FF2B5EF4-FFF2-40B4-BE49-F238E27FC236}">
                <a16:creationId xmlns:a16="http://schemas.microsoft.com/office/drawing/2014/main" id="{0659926F-2327-8B2D-085E-499F8F38779A}"/>
              </a:ext>
            </a:extLst>
          </p:cNvPr>
          <p:cNvCxnSpPr/>
          <p:nvPr/>
        </p:nvCxnSpPr>
        <p:spPr>
          <a:xfrm>
            <a:off x="1551214" y="3477986"/>
            <a:ext cx="0" cy="1992085"/>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89977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5349240"/>
            <a:ext cx="9043416"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344168"/>
            <a:ext cx="9198864" cy="3291840"/>
          </a:xfrm>
        </p:spPr>
        <p:txBody>
          <a:bodyPr anchor="ctr">
            <a:normAutofit/>
          </a:bodyPr>
          <a:lstStyle>
            <a:lvl1pPr marL="164592" indent="-164592">
              <a:lnSpc>
                <a:spcPct val="80000"/>
              </a:lnSpc>
              <a:spcBef>
                <a:spcPts val="0"/>
              </a:spcBef>
              <a:buNone/>
              <a:defRPr sz="40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A15AF2BE-7E3A-4323-8AD1-6D4FF44FD8E1}" type="datetime1">
              <a:rPr lang="en-US" smtClean="0"/>
              <a:t>10/21/2026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CF5A24BE-62EC-1D31-CC8C-91D6C09F8228}"/>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8971186"/>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790041" y="5669280"/>
            <a:ext cx="8805672"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3474720"/>
          </a:xfrm>
        </p:spPr>
        <p:txBody>
          <a:bodyPr anchor="ctr">
            <a:normAutofit/>
          </a:bodyPr>
          <a:lstStyle>
            <a:lvl1pPr marL="164592" indent="-164592">
              <a:lnSpc>
                <a:spcPct val="80000"/>
              </a:lnSpc>
              <a:spcBef>
                <a:spcPts val="0"/>
              </a:spcBef>
              <a:buNone/>
              <a:defRPr sz="42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CB8FD7DB-FD7D-41C7-A7D0-5BAC7B3F1054}" type="datetime1">
              <a:rPr lang="en-US" smtClean="0"/>
              <a:t>10/21/2026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0CC92CDB-3DCC-F547-8EEC-BE14157A425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031823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F63BBBA-62F7-DBEC-F9CF-7226CF22297D}"/>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4" name="Text Placeholder 10">
            <a:extLst>
              <a:ext uri="{FF2B5EF4-FFF2-40B4-BE49-F238E27FC236}">
                <a16:creationId xmlns:a16="http://schemas.microsoft.com/office/drawing/2014/main" id="{70C6923B-FF9D-B437-5588-878AF0F8A070}"/>
              </a:ext>
            </a:extLst>
          </p:cNvPr>
          <p:cNvSpPr>
            <a:spLocks noGrp="1"/>
          </p:cNvSpPr>
          <p:nvPr>
            <p:ph type="body" sz="quarter" idx="13"/>
          </p:nvPr>
        </p:nvSpPr>
        <p:spPr>
          <a:xfrm>
            <a:off x="860892" y="2268121"/>
            <a:ext cx="5040809" cy="398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a:extLst>
              <a:ext uri="{FF2B5EF4-FFF2-40B4-BE49-F238E27FC236}">
                <a16:creationId xmlns:a16="http://schemas.microsoft.com/office/drawing/2014/main" id="{32312870-557C-564C-3520-F00CB9BF524F}"/>
              </a:ext>
            </a:extLst>
          </p:cNvPr>
          <p:cNvSpPr>
            <a:spLocks noGrp="1"/>
          </p:cNvSpPr>
          <p:nvPr>
            <p:ph type="body" sz="quarter" idx="15"/>
          </p:nvPr>
        </p:nvSpPr>
        <p:spPr>
          <a:xfrm>
            <a:off x="6285157" y="2268121"/>
            <a:ext cx="5040809" cy="398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7586B0B4-0F2D-499F-B46F-F681523A05A0}" type="datetime1">
              <a:rPr lang="en-US" smtClean="0"/>
              <a:t>10/21/2026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3" name="Rectangle: Rounded Corners 12">
            <a:extLst>
              <a:ext uri="{FF2B5EF4-FFF2-40B4-BE49-F238E27FC236}">
                <a16:creationId xmlns:a16="http://schemas.microsoft.com/office/drawing/2014/main" id="{FB15031E-7D6B-5DB2-0949-3226C3A6B5E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2690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94C7CB3-8309-EE97-00D8-73D90094F0D7}"/>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860893" y="2268121"/>
            <a:ext cx="504080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2">
            <a:extLst>
              <a:ext uri="{FF2B5EF4-FFF2-40B4-BE49-F238E27FC236}">
                <a16:creationId xmlns:a16="http://schemas.microsoft.com/office/drawing/2014/main" id="{8CF4B8FC-8114-F896-19E9-61BFDBF1E798}"/>
              </a:ext>
            </a:extLst>
          </p:cNvPr>
          <p:cNvSpPr>
            <a:spLocks noGrp="1"/>
          </p:cNvSpPr>
          <p:nvPr>
            <p:ph type="body" idx="14"/>
          </p:nvPr>
        </p:nvSpPr>
        <p:spPr>
          <a:xfrm>
            <a:off x="6285158" y="2268121"/>
            <a:ext cx="504080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860892" y="2969987"/>
            <a:ext cx="5040809" cy="3278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0">
            <a:extLst>
              <a:ext uri="{FF2B5EF4-FFF2-40B4-BE49-F238E27FC236}">
                <a16:creationId xmlns:a16="http://schemas.microsoft.com/office/drawing/2014/main" id="{BA05586D-8745-CB79-26DE-BB05CF6BF805}"/>
              </a:ext>
            </a:extLst>
          </p:cNvPr>
          <p:cNvSpPr>
            <a:spLocks noGrp="1"/>
          </p:cNvSpPr>
          <p:nvPr>
            <p:ph type="body" sz="quarter" idx="15"/>
          </p:nvPr>
        </p:nvSpPr>
        <p:spPr>
          <a:xfrm>
            <a:off x="6285157" y="2969987"/>
            <a:ext cx="5040809" cy="3278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347132" y="6529916"/>
            <a:ext cx="3284341" cy="328084"/>
          </a:xfrm>
          <a:prstGeom prst="rect">
            <a:avLst/>
          </a:prstGeom>
        </p:spPr>
        <p:txBody>
          <a:bodyPr/>
          <a:lstStyle/>
          <a:p>
            <a:fld id="{01266551-E982-43FB-8EB6-73FB0E4FDF12}" type="datetime1">
              <a:rPr lang="en-US" smtClean="0"/>
              <a:t>10/21/2026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2" name="Rectangle: Rounded Corners 11">
            <a:extLst>
              <a:ext uri="{FF2B5EF4-FFF2-40B4-BE49-F238E27FC236}">
                <a16:creationId xmlns:a16="http://schemas.microsoft.com/office/drawing/2014/main" id="{E69FD757-76AB-74D2-BF21-512AF236806B}"/>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3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7CF8608-BD7F-FDF6-C9FE-359BAFBCCEDE}"/>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a:xfrm>
            <a:off x="347132" y="6529916"/>
            <a:ext cx="3284341" cy="328084"/>
          </a:xfrm>
          <a:prstGeom prst="rect">
            <a:avLst/>
          </a:prstGeom>
        </p:spPr>
        <p:txBody>
          <a:bodyPr/>
          <a:lstStyle/>
          <a:p>
            <a:fld id="{6F57FA73-4BE2-4237-90E8-28123CE1B9FA}" type="datetime1">
              <a:rPr lang="en-US" smtClean="0"/>
              <a:t>10/21/2026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144ABFCC-D627-9493-2426-A6E5682EEBD4}"/>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78191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a:xfrm>
            <a:off x="347132" y="6529916"/>
            <a:ext cx="3284341" cy="328084"/>
          </a:xfrm>
          <a:prstGeom prst="rect">
            <a:avLst/>
          </a:prstGeom>
        </p:spPr>
        <p:txBody>
          <a:bodyPr/>
          <a:lstStyle/>
          <a:p>
            <a:fld id="{68BA1E88-22B3-4091-902C-19D6AD2267FE}" type="datetime1">
              <a:rPr lang="en-US" smtClean="0"/>
              <a:t>10/21/2026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694126D0-8C62-BE14-DAD7-1281C05B8DCA}"/>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60693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a:xfrm>
            <a:off x="347132" y="6529916"/>
            <a:ext cx="3284341" cy="328084"/>
          </a:xfrm>
          <a:prstGeom prst="rect">
            <a:avLst/>
          </a:prstGeom>
        </p:spPr>
        <p:txBody>
          <a:bodyPr/>
          <a:lstStyle/>
          <a:p>
            <a:fld id="{82EFC53A-E163-43E4-9309-C62B24E59229}" type="datetime1">
              <a:rPr lang="en-US" smtClean="0"/>
              <a:t>10/21/2026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687596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59536" y="1847088"/>
            <a:ext cx="7342307" cy="1133856"/>
          </a:xfrm>
        </p:spPr>
        <p:txBody>
          <a:bodyPr anchor="b">
            <a:noAutofit/>
          </a:bodyPr>
          <a:lstStyle>
            <a:lvl1pPr>
              <a:defRPr sz="6000">
                <a:latin typeface="+mj-lt"/>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59536" y="3594099"/>
            <a:ext cx="10472928"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F57D2C4C-3CEB-4A3F-A850-2A701BAB5B4F}" type="datetime1">
              <a:rPr lang="en-US" smtClean="0"/>
              <a:t>10/21/2026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60F630EC-9C35-9636-5C2F-9B305B2CCE3F}"/>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3847988"/>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515E74ED-2A6E-80D7-2247-FD12F261259F}"/>
              </a:ext>
            </a:extLst>
          </p:cNvPr>
          <p:cNvPicPr>
            <a:picLocks noChangeAspect="1"/>
          </p:cNvPicPr>
          <p:nvPr/>
        </p:nvPicPr>
        <p:blipFill>
          <a:blip r:embed="rId2">
            <a:extLst>
              <a:ext uri="{28A0092B-C50C-407E-A947-70E740481C1C}">
                <a14:useLocalDpi xmlns:a14="http://schemas.microsoft.com/office/drawing/2010/main" val="0"/>
              </a:ext>
            </a:extLst>
          </a:blip>
          <a:srcRect t="47100"/>
          <a:stretch/>
        </p:blipFill>
        <p:spPr>
          <a:xfrm>
            <a:off x="462641" y="0"/>
            <a:ext cx="8989429" cy="475542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t>10/21/2026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BB055BD5-F132-7EB0-787E-04988310DC8B}"/>
              </a:ext>
            </a:extLst>
          </p:cNvPr>
          <p:cNvCxnSpPr>
            <a:cxnSpLocks/>
          </p:cNvCxnSpPr>
          <p:nvPr/>
        </p:nvCxnSpPr>
        <p:spPr>
          <a:xfrm>
            <a:off x="4985657" y="5238749"/>
            <a:ext cx="0" cy="882741"/>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2196322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Autofit/>
          </a:bodyPr>
          <a:lstStyle/>
          <a:p>
            <a:r>
              <a:rPr lang="en-US" dirty="0"/>
              <a:t>Click to edit Master </a:t>
            </a:r>
            <a:br>
              <a:rPr lang="en-US" dirty="0"/>
            </a:br>
            <a:r>
              <a:rPr lang="en-US" dirty="0"/>
              <a:t>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47132" y="6529916"/>
            <a:ext cx="3284341" cy="328084"/>
          </a:xfrm>
          <a:prstGeom prst="rect">
            <a:avLst/>
          </a:prstGeom>
        </p:spPr>
        <p:txBody>
          <a:bodyPr vert="horz" lIns="91440" tIns="45720" rIns="91440" bIns="45720" rtlCol="0" anchor="ctr"/>
          <a:lstStyle>
            <a:lvl1pPr algn="l">
              <a:defRPr sz="900">
                <a:solidFill>
                  <a:schemeClr val="tx1"/>
                </a:solidFill>
              </a:defRPr>
            </a:lvl1pPr>
          </a:lstStyle>
          <a:p>
            <a:fld id="{665DFBE8-81F4-46A1-BB38-C49D79C4F68D}" type="datetime1">
              <a:rPr lang="en-US" smtClean="0"/>
              <a:t>10/21/2026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660019" y="6529916"/>
            <a:ext cx="2805405" cy="328084"/>
          </a:xfrm>
          <a:prstGeom prst="rect">
            <a:avLst/>
          </a:prstGeom>
        </p:spPr>
        <p:txBody>
          <a:bodyPr vert="horz" lIns="91440" tIns="45720" rIns="91440" bIns="45720" rtlCol="0" anchor="ctr"/>
          <a:lstStyle>
            <a:lvl1pPr algn="r">
              <a:defRPr sz="9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15660" y="6529916"/>
            <a:ext cx="429207" cy="328084"/>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97475463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 id="2147483862" r:id="rId36"/>
    <p:sldLayoutId id="2147483877" r:id="rId37"/>
    <p:sldLayoutId id="2147483863" r:id="rId38"/>
    <p:sldLayoutId id="2147483864" r:id="rId39"/>
    <p:sldLayoutId id="2147483865" r:id="rId40"/>
    <p:sldLayoutId id="2147483866" r:id="rId41"/>
    <p:sldLayoutId id="2147483867" r:id="rId42"/>
    <p:sldLayoutId id="2147483868" r:id="rId43"/>
    <p:sldLayoutId id="2147483869" r:id="rId44"/>
    <p:sldLayoutId id="2147483870" r:id="rId45"/>
    <p:sldLayoutId id="2147483871" r:id="rId46"/>
    <p:sldLayoutId id="2147483872" r:id="rId47"/>
    <p:sldLayoutId id="2147483873" r:id="rId48"/>
    <p:sldLayoutId id="2147483874" r:id="rId49"/>
    <p:sldLayoutId id="2147483875" r:id="rId50"/>
    <p:sldLayoutId id="2147483876" r:id="rId51"/>
    <p:sldLayoutId id="2147483878" r:id="rId52"/>
    <p:sldLayoutId id="2147483879" r:id="rId53"/>
  </p:sldLayoutIdLst>
  <p:hf sldNum="0" hdr="0" ftr="0" dt="0"/>
  <p:txStyles>
    <p:titleStyle>
      <a:lvl1pPr algn="l" defTabSz="914400" rtl="0" eaLnBrk="1" latinLnBrk="0" hangingPunct="1">
        <a:lnSpc>
          <a:spcPct val="80000"/>
        </a:lnSpc>
        <a:spcBef>
          <a:spcPct val="0"/>
        </a:spcBef>
        <a:buNone/>
        <a:defRPr sz="4500" b="0" kern="1200" cap="all" spc="50" baseline="0">
          <a:solidFill>
            <a:schemeClr val="tx1"/>
          </a:solidFill>
          <a:latin typeface="+mj-lt"/>
          <a:ea typeface="+mj-ea"/>
          <a:cs typeface="+mj-cs"/>
        </a:defRPr>
      </a:lvl1pPr>
    </p:titleStyle>
    <p:bodyStyle>
      <a:lvl1pPr marL="228600" indent="-228600" algn="l" defTabSz="914400" rtl="0" eaLnBrk="1" latinLnBrk="0" hangingPunct="1">
        <a:lnSpc>
          <a:spcPct val="14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40000"/>
        </a:lnSpc>
        <a:spcBef>
          <a:spcPts val="500"/>
        </a:spcBef>
        <a:buFont typeface="Arial" panose="020B0604020202020204" pitchFamily="34" charset="0"/>
        <a:buChar char="•"/>
        <a:defRPr sz="1200" kern="1200">
          <a:solidFill>
            <a:schemeClr val="tx1"/>
          </a:solidFill>
          <a:latin typeface="+mn-lt"/>
          <a:ea typeface="+mn-ea"/>
          <a:cs typeface="+mn-cs"/>
        </a:defRPr>
      </a:lvl2pPr>
      <a:lvl3pPr marL="685800" indent="-228600" algn="l" defTabSz="914400" rtl="0" eaLnBrk="1" latinLnBrk="0" hangingPunct="1">
        <a:lnSpc>
          <a:spcPct val="140000"/>
        </a:lnSpc>
        <a:spcBef>
          <a:spcPts val="500"/>
        </a:spcBef>
        <a:buFont typeface="Arial" panose="020B0604020202020204" pitchFamily="34" charset="0"/>
        <a:buChar char="•"/>
        <a:defRPr sz="1100" kern="1200">
          <a:solidFill>
            <a:schemeClr val="tx1"/>
          </a:solidFill>
          <a:latin typeface="+mn-lt"/>
          <a:ea typeface="+mn-ea"/>
          <a:cs typeface="+mn-cs"/>
        </a:defRPr>
      </a:lvl3pPr>
      <a:lvl4pPr marL="914400" indent="-228600" algn="l" defTabSz="914400" rtl="0" eaLnBrk="1" latinLnBrk="0" hangingPunct="1">
        <a:lnSpc>
          <a:spcPct val="140000"/>
        </a:lnSpc>
        <a:spcBef>
          <a:spcPts val="500"/>
        </a:spcBef>
        <a:buFont typeface="Arial" panose="020B0604020202020204" pitchFamily="34" charset="0"/>
        <a:buChar char="•"/>
        <a:defRPr sz="1050" kern="1200">
          <a:solidFill>
            <a:schemeClr val="tx1"/>
          </a:solidFill>
          <a:latin typeface="+mn-lt"/>
          <a:ea typeface="+mn-ea"/>
          <a:cs typeface="+mn-cs"/>
        </a:defRPr>
      </a:lvl4pPr>
      <a:lvl5pPr marL="1143000" indent="-228600" algn="l" defTabSz="914400" rtl="0" eaLnBrk="1" latinLnBrk="0" hangingPunct="1">
        <a:lnSpc>
          <a:spcPct val="14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0.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3.png"/><Relationship Id="rId1" Type="http://schemas.openxmlformats.org/officeDocument/2006/relationships/slideLayout" Target="../slideLayouts/slideLayout51.xml"/><Relationship Id="rId5" Type="http://schemas.microsoft.com/office/2007/relationships/hdphoto" Target="../media/hdphoto4.wdp"/><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7989-07E4-B482-9F2A-EBF670F7FA92}"/>
              </a:ext>
            </a:extLst>
          </p:cNvPr>
          <p:cNvSpPr>
            <a:spLocks noGrp="1"/>
          </p:cNvSpPr>
          <p:nvPr>
            <p:ph type="title"/>
          </p:nvPr>
        </p:nvSpPr>
        <p:spPr>
          <a:xfrm>
            <a:off x="1930708" y="2801929"/>
            <a:ext cx="8686801" cy="2565902"/>
          </a:xfrm>
        </p:spPr>
        <p:txBody>
          <a:bodyPr>
            <a:normAutofit fontScale="90000"/>
          </a:bodyPr>
          <a:lstStyle/>
          <a:p>
            <a:r>
              <a:rPr lang="en-US" dirty="0"/>
              <a:t>Shaping the future of our Community with Shared Services</a:t>
            </a:r>
          </a:p>
        </p:txBody>
      </p:sp>
      <p:sp>
        <p:nvSpPr>
          <p:cNvPr id="3" name="Subtitle 2">
            <a:extLst>
              <a:ext uri="{FF2B5EF4-FFF2-40B4-BE49-F238E27FC236}">
                <a16:creationId xmlns:a16="http://schemas.microsoft.com/office/drawing/2014/main" id="{363CF5F8-0028-8636-5006-5D5C52B32774}"/>
              </a:ext>
            </a:extLst>
          </p:cNvPr>
          <p:cNvSpPr>
            <a:spLocks noGrp="1"/>
          </p:cNvSpPr>
          <p:nvPr>
            <p:ph type="body" sz="quarter" idx="13"/>
          </p:nvPr>
        </p:nvSpPr>
        <p:spPr>
          <a:xfrm>
            <a:off x="1346089" y="1726269"/>
            <a:ext cx="4265001" cy="547908"/>
          </a:xfrm>
        </p:spPr>
        <p:txBody>
          <a:bodyPr>
            <a:normAutofit fontScale="77500" lnSpcReduction="20000"/>
          </a:bodyPr>
          <a:lstStyle/>
          <a:p>
            <a:r>
              <a:rPr lang="en-US" dirty="0"/>
              <a:t>Presented by Mosquito Fire Protection District Board</a:t>
            </a:r>
          </a:p>
        </p:txBody>
      </p:sp>
    </p:spTree>
    <p:extLst>
      <p:ext uri="{BB962C8B-B14F-4D97-AF65-F5344CB8AC3E}">
        <p14:creationId xmlns:p14="http://schemas.microsoft.com/office/powerpoint/2010/main" val="1773831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B56E-1A01-8D29-F217-638F3BEF697B}"/>
              </a:ext>
            </a:extLst>
          </p:cNvPr>
          <p:cNvSpPr>
            <a:spLocks noGrp="1"/>
          </p:cNvSpPr>
          <p:nvPr>
            <p:ph type="title"/>
          </p:nvPr>
        </p:nvSpPr>
        <p:spPr>
          <a:xfrm>
            <a:off x="1093367" y="543620"/>
            <a:ext cx="4361688" cy="931889"/>
          </a:xfrm>
        </p:spPr>
        <p:txBody>
          <a:bodyPr/>
          <a:lstStyle/>
          <a:p>
            <a:r>
              <a:rPr lang="en-US" sz="5400" dirty="0">
                <a:solidFill>
                  <a:srgbClr val="002060"/>
                </a:solidFill>
              </a:rPr>
              <a:t>Welcome</a:t>
            </a:r>
          </a:p>
        </p:txBody>
      </p:sp>
      <p:sp>
        <p:nvSpPr>
          <p:cNvPr id="3" name="Content Placeholder 2">
            <a:extLst>
              <a:ext uri="{FF2B5EF4-FFF2-40B4-BE49-F238E27FC236}">
                <a16:creationId xmlns:a16="http://schemas.microsoft.com/office/drawing/2014/main" id="{8DE9521F-CC42-235E-F804-B826A36205D1}"/>
              </a:ext>
            </a:extLst>
          </p:cNvPr>
          <p:cNvSpPr>
            <a:spLocks noGrp="1"/>
          </p:cNvSpPr>
          <p:nvPr>
            <p:ph sz="quarter" idx="14"/>
          </p:nvPr>
        </p:nvSpPr>
        <p:spPr>
          <a:xfrm>
            <a:off x="571500" y="1475508"/>
            <a:ext cx="4987636" cy="4838872"/>
          </a:xfrm>
        </p:spPr>
        <p:txBody>
          <a:bodyPr>
            <a:normAutofit/>
          </a:bodyPr>
          <a:lstStyle/>
          <a:p>
            <a:pPr marL="0" indent="0" algn="ctr">
              <a:buNone/>
            </a:pPr>
            <a:r>
              <a:rPr lang="en-US" sz="2200" b="1" dirty="0">
                <a:solidFill>
                  <a:srgbClr val="002060"/>
                </a:solidFill>
                <a:latin typeface="+mj-lt"/>
              </a:rPr>
              <a:t>Mosquito Fire Protection District</a:t>
            </a:r>
          </a:p>
          <a:p>
            <a:r>
              <a:rPr lang="en-US" sz="1600" dirty="0">
                <a:solidFill>
                  <a:srgbClr val="002060"/>
                </a:solidFill>
                <a:latin typeface="+mj-lt"/>
              </a:rPr>
              <a:t>Located in El Dorado County</a:t>
            </a:r>
          </a:p>
          <a:p>
            <a:r>
              <a:rPr lang="en-US" sz="1600" dirty="0">
                <a:solidFill>
                  <a:srgbClr val="002060"/>
                </a:solidFill>
                <a:latin typeface="+mj-lt"/>
              </a:rPr>
              <a:t>Established in 1978 – Station 75</a:t>
            </a:r>
          </a:p>
          <a:p>
            <a:r>
              <a:rPr lang="en-US" sz="1600" dirty="0">
                <a:solidFill>
                  <a:srgbClr val="002060"/>
                </a:solidFill>
                <a:latin typeface="+mj-lt"/>
              </a:rPr>
              <a:t>Providing Fire Protection and Emergency Medical Services covering approx. 13 square miles for approx. 2000 residents</a:t>
            </a:r>
          </a:p>
          <a:p>
            <a:r>
              <a:rPr lang="en-US" sz="1600" dirty="0">
                <a:solidFill>
                  <a:srgbClr val="002060"/>
                </a:solidFill>
                <a:latin typeface="+mj-lt"/>
              </a:rPr>
              <a:t>8801 Rock Creek Rd, Placerville, CA 95667</a:t>
            </a:r>
          </a:p>
          <a:p>
            <a:r>
              <a:rPr lang="en-US" sz="1600" dirty="0">
                <a:solidFill>
                  <a:srgbClr val="002060"/>
                </a:solidFill>
                <a:latin typeface="+mj-lt"/>
              </a:rPr>
              <a:t>Combination Paid and Volunteer staff</a:t>
            </a:r>
          </a:p>
          <a:p>
            <a:r>
              <a:rPr lang="en-US" sz="1600" dirty="0">
                <a:solidFill>
                  <a:srgbClr val="002060"/>
                </a:solidFill>
                <a:latin typeface="+mj-lt"/>
              </a:rPr>
              <a:t>Governed by a 5 member District Board Of Directors and overseen by El Dorado Local Agency Formation Commission (LAFCO)</a:t>
            </a:r>
          </a:p>
          <a:p>
            <a:endParaRPr lang="en-US" dirty="0">
              <a:solidFill>
                <a:srgbClr val="002060"/>
              </a:solidFill>
            </a:endParaRPr>
          </a:p>
        </p:txBody>
      </p:sp>
      <p:pic>
        <p:nvPicPr>
          <p:cNvPr id="15" name="Picture Placeholder 14">
            <a:extLst>
              <a:ext uri="{FF2B5EF4-FFF2-40B4-BE49-F238E27FC236}">
                <a16:creationId xmlns:a16="http://schemas.microsoft.com/office/drawing/2014/main" id="{7270AD1A-8F9F-BF9D-AE26-986ADE7EF35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a:xfrm>
            <a:off x="5749422" y="333756"/>
            <a:ext cx="6086539" cy="6190488"/>
          </a:xfrm>
        </p:spPr>
      </p:pic>
    </p:spTree>
    <p:extLst>
      <p:ext uri="{BB962C8B-B14F-4D97-AF65-F5344CB8AC3E}">
        <p14:creationId xmlns:p14="http://schemas.microsoft.com/office/powerpoint/2010/main" val="2002021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663ED-252F-5976-E46D-0708453680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79F6D7-9ECF-BC6C-140C-544D7AFB615D}"/>
              </a:ext>
            </a:extLst>
          </p:cNvPr>
          <p:cNvSpPr>
            <a:spLocks noGrp="1"/>
          </p:cNvSpPr>
          <p:nvPr>
            <p:ph type="title"/>
          </p:nvPr>
        </p:nvSpPr>
        <p:spPr>
          <a:xfrm>
            <a:off x="859536" y="450102"/>
            <a:ext cx="5447746" cy="817589"/>
          </a:xfrm>
        </p:spPr>
        <p:txBody>
          <a:bodyPr/>
          <a:lstStyle/>
          <a:p>
            <a:pPr algn="ctr"/>
            <a:r>
              <a:rPr lang="en-US" sz="2800" dirty="0">
                <a:solidFill>
                  <a:srgbClr val="002060"/>
                </a:solidFill>
              </a:rPr>
              <a:t>Garden Valley Fire Protection district</a:t>
            </a:r>
          </a:p>
        </p:txBody>
      </p:sp>
      <p:sp>
        <p:nvSpPr>
          <p:cNvPr id="3" name="Content Placeholder 2">
            <a:extLst>
              <a:ext uri="{FF2B5EF4-FFF2-40B4-BE49-F238E27FC236}">
                <a16:creationId xmlns:a16="http://schemas.microsoft.com/office/drawing/2014/main" id="{B602953A-4BF9-7FCF-BEF4-E5CE9D07D27B}"/>
              </a:ext>
            </a:extLst>
          </p:cNvPr>
          <p:cNvSpPr>
            <a:spLocks noGrp="1"/>
          </p:cNvSpPr>
          <p:nvPr>
            <p:ph sz="quarter" idx="14"/>
          </p:nvPr>
        </p:nvSpPr>
        <p:spPr>
          <a:xfrm>
            <a:off x="859536" y="1371600"/>
            <a:ext cx="5447746" cy="4800600"/>
          </a:xfrm>
        </p:spPr>
        <p:txBody>
          <a:bodyPr>
            <a:normAutofit fontScale="92500" lnSpcReduction="10000"/>
          </a:bodyPr>
          <a:lstStyle/>
          <a:p>
            <a:r>
              <a:rPr lang="en-US" sz="1600" dirty="0">
                <a:solidFill>
                  <a:srgbClr val="002060"/>
                </a:solidFill>
                <a:latin typeface="+mj-lt"/>
              </a:rPr>
              <a:t>Located in El Dorado County</a:t>
            </a:r>
          </a:p>
          <a:p>
            <a:r>
              <a:rPr lang="en-US" sz="1600" dirty="0">
                <a:solidFill>
                  <a:srgbClr val="002060"/>
                </a:solidFill>
                <a:latin typeface="+mj-lt"/>
              </a:rPr>
              <a:t>Established in 1973 – Station 51 (Headquarters), Station 52 and Station 53</a:t>
            </a:r>
          </a:p>
          <a:p>
            <a:r>
              <a:rPr lang="en-US" sz="1600" dirty="0">
                <a:solidFill>
                  <a:srgbClr val="002060"/>
                </a:solidFill>
                <a:latin typeface="+mj-lt"/>
              </a:rPr>
              <a:t>Providing Fire Protection and Advanced Life Support through Squad 51 covering approx. 60 square miles locally and more than 400 square miles on the Divide for approx. 8,100 residents locally and a population of over 25,000 regionally</a:t>
            </a:r>
          </a:p>
          <a:p>
            <a:r>
              <a:rPr lang="en-US" sz="1600" dirty="0">
                <a:solidFill>
                  <a:srgbClr val="002060"/>
                </a:solidFill>
                <a:latin typeface="+mj-lt"/>
              </a:rPr>
              <a:t>Combination Model: Maintaining a minimum daily baseline of one Captain and one Chief Officer 24/7, supported by a dedicated roster of volunteer firefighters</a:t>
            </a:r>
          </a:p>
          <a:p>
            <a:r>
              <a:rPr lang="en-US" sz="1600" dirty="0">
                <a:solidFill>
                  <a:srgbClr val="002060"/>
                </a:solidFill>
                <a:latin typeface="+mj-lt"/>
              </a:rPr>
              <a:t>Governed by a 5 member District Board Of Directors and overseen by El Dorado Local Agency Formation Commission (LAFCO)</a:t>
            </a:r>
          </a:p>
          <a:p>
            <a:endParaRPr lang="en-US" sz="1000" dirty="0">
              <a:solidFill>
                <a:srgbClr val="002060"/>
              </a:solidFill>
            </a:endParaRPr>
          </a:p>
        </p:txBody>
      </p:sp>
      <p:pic>
        <p:nvPicPr>
          <p:cNvPr id="7" name="Picture 6">
            <a:extLst>
              <a:ext uri="{FF2B5EF4-FFF2-40B4-BE49-F238E27FC236}">
                <a16:creationId xmlns:a16="http://schemas.microsoft.com/office/drawing/2014/main" id="{A11F91D6-FCA4-9FF7-75A7-5A1F3D9FB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7801" y="1070264"/>
            <a:ext cx="3968999" cy="4800599"/>
          </a:xfrm>
          <a:prstGeom prst="rect">
            <a:avLst/>
          </a:prstGeom>
        </p:spPr>
      </p:pic>
    </p:spTree>
    <p:extLst>
      <p:ext uri="{BB962C8B-B14F-4D97-AF65-F5344CB8AC3E}">
        <p14:creationId xmlns:p14="http://schemas.microsoft.com/office/powerpoint/2010/main" val="1076299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377103-6FB6-B95B-ECE6-9B38FDF33F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3973" y="2741337"/>
            <a:ext cx="3141509" cy="3275002"/>
          </a:xfrm>
          <a:prstGeom prst="rect">
            <a:avLst/>
          </a:prstGeom>
        </p:spPr>
      </p:pic>
      <p:sp>
        <p:nvSpPr>
          <p:cNvPr id="2" name="Title 1">
            <a:extLst>
              <a:ext uri="{FF2B5EF4-FFF2-40B4-BE49-F238E27FC236}">
                <a16:creationId xmlns:a16="http://schemas.microsoft.com/office/drawing/2014/main" id="{1ECC7084-C959-6935-0D99-455326A78F99}"/>
              </a:ext>
            </a:extLst>
          </p:cNvPr>
          <p:cNvSpPr>
            <a:spLocks noGrp="1"/>
          </p:cNvSpPr>
          <p:nvPr>
            <p:ph type="ctrTitle"/>
          </p:nvPr>
        </p:nvSpPr>
        <p:spPr>
          <a:xfrm>
            <a:off x="6182591" y="405245"/>
            <a:ext cx="5766954" cy="5798128"/>
          </a:xfrm>
        </p:spPr>
        <p:txBody>
          <a:bodyPr anchor="b"/>
          <a:lstStyle/>
          <a:p>
            <a:pPr algn="r"/>
            <a:r>
              <a:rPr lang="en-US" dirty="0"/>
              <a:t>Shared Services with Garden Valley Fire Protection District</a:t>
            </a:r>
          </a:p>
        </p:txBody>
      </p:sp>
      <p:pic>
        <p:nvPicPr>
          <p:cNvPr id="4" name="Picture 3">
            <a:extLst>
              <a:ext uri="{FF2B5EF4-FFF2-40B4-BE49-F238E27FC236}">
                <a16:creationId xmlns:a16="http://schemas.microsoft.com/office/drawing/2014/main" id="{31E445B7-1065-A462-4AE4-8ADF2DD53A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319" y="405244"/>
            <a:ext cx="3221591" cy="3896591"/>
          </a:xfrm>
          <a:prstGeom prst="rect">
            <a:avLst/>
          </a:prstGeom>
        </p:spPr>
      </p:pic>
    </p:spTree>
    <p:extLst>
      <p:ext uri="{BB962C8B-B14F-4D97-AF65-F5344CB8AC3E}">
        <p14:creationId xmlns:p14="http://schemas.microsoft.com/office/powerpoint/2010/main" val="1751885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895617-1467-2775-91CE-A1F4F6FA79B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2000"/>
                    </a14:imgEffect>
                    <a14:imgEffect>
                      <a14:brightnessContrast contrast="50000"/>
                    </a14:imgEffect>
                  </a14:imgLayer>
                </a14:imgProps>
              </a:ext>
              <a:ext uri="{28A0092B-C50C-407E-A947-70E740481C1C}">
                <a14:useLocalDpi xmlns:a14="http://schemas.microsoft.com/office/drawing/2010/main" val="0"/>
              </a:ext>
            </a:extLst>
          </a:blip>
          <a:srcRect t="1781"/>
          <a:stretch>
            <a:fillRect/>
          </a:stretch>
        </p:blipFill>
        <p:spPr>
          <a:xfrm>
            <a:off x="5726831" y="72736"/>
            <a:ext cx="5459701" cy="6754091"/>
          </a:xfrm>
          <a:prstGeom prst="rect">
            <a:avLst/>
          </a:prstGeom>
        </p:spPr>
      </p:pic>
      <p:sp>
        <p:nvSpPr>
          <p:cNvPr id="8" name="TextBox 7">
            <a:extLst>
              <a:ext uri="{FF2B5EF4-FFF2-40B4-BE49-F238E27FC236}">
                <a16:creationId xmlns:a16="http://schemas.microsoft.com/office/drawing/2014/main" id="{6A953C0D-5953-A3F7-71C5-188963675922}"/>
              </a:ext>
            </a:extLst>
          </p:cNvPr>
          <p:cNvSpPr txBox="1"/>
          <p:nvPr/>
        </p:nvSpPr>
        <p:spPr>
          <a:xfrm>
            <a:off x="1018312" y="987143"/>
            <a:ext cx="4966851" cy="5724644"/>
          </a:xfrm>
          <a:prstGeom prst="rect">
            <a:avLst/>
          </a:prstGeom>
          <a:noFill/>
        </p:spPr>
        <p:txBody>
          <a:bodyPr wrap="square" rtlCol="0">
            <a:spAutoFit/>
          </a:bodyPr>
          <a:lstStyle/>
          <a:p>
            <a:r>
              <a:rPr lang="en-US" sz="2400" b="1" u="sng" dirty="0">
                <a:solidFill>
                  <a:srgbClr val="002060"/>
                </a:solidFill>
                <a:latin typeface="+mj-lt"/>
              </a:rPr>
              <a:t>PAGE 1</a:t>
            </a:r>
          </a:p>
          <a:p>
            <a:r>
              <a:rPr lang="en-US" dirty="0">
                <a:solidFill>
                  <a:srgbClr val="002060"/>
                </a:solidFill>
                <a:latin typeface="+mj-lt"/>
              </a:rPr>
              <a:t>Shared Services between Garden Valley Fire Protection District and Mosquito Fire Protection District consists of:</a:t>
            </a:r>
          </a:p>
          <a:p>
            <a:pPr marL="285750" indent="-285750">
              <a:buFont typeface="Arial" panose="020B0604020202020204" pitchFamily="34" charset="0"/>
              <a:buChar char="•"/>
            </a:pPr>
            <a:r>
              <a:rPr lang="en-US" dirty="0">
                <a:solidFill>
                  <a:srgbClr val="002060"/>
                </a:solidFill>
                <a:latin typeface="+mj-lt"/>
              </a:rPr>
              <a:t>MFPD hiring GVFPD Chief as MFPD Chief</a:t>
            </a:r>
          </a:p>
          <a:p>
            <a:pPr marL="285750" indent="-285750">
              <a:buFont typeface="Arial" panose="020B0604020202020204" pitchFamily="34" charset="0"/>
              <a:buChar char="•"/>
            </a:pPr>
            <a:r>
              <a:rPr lang="en-US" dirty="0">
                <a:solidFill>
                  <a:srgbClr val="002060"/>
                </a:solidFill>
                <a:latin typeface="+mj-lt"/>
              </a:rPr>
              <a:t>GVFPD Chief Norman is shared amongst three districts consisting of MFPD, GVFPD and Georgetown.</a:t>
            </a:r>
          </a:p>
          <a:p>
            <a:r>
              <a:rPr lang="en-US" dirty="0">
                <a:solidFill>
                  <a:srgbClr val="002060"/>
                </a:solidFill>
                <a:latin typeface="+mj-lt"/>
              </a:rPr>
              <a:t>Item I.</a:t>
            </a:r>
          </a:p>
          <a:p>
            <a:pPr marL="285750" indent="-285750">
              <a:buFont typeface="Arial" panose="020B0604020202020204" pitchFamily="34" charset="0"/>
              <a:buChar char="•"/>
            </a:pPr>
            <a:r>
              <a:rPr lang="en-US" dirty="0">
                <a:solidFill>
                  <a:srgbClr val="002060"/>
                </a:solidFill>
                <a:latin typeface="+mj-lt"/>
              </a:rPr>
              <a:t>This agreement is for a one year term. (dates will be amended for date of signing)</a:t>
            </a:r>
          </a:p>
          <a:p>
            <a:pPr marL="285750" indent="-285750">
              <a:buFont typeface="Arial" panose="020B0604020202020204" pitchFamily="34" charset="0"/>
              <a:buChar char="•"/>
            </a:pPr>
            <a:r>
              <a:rPr lang="en-US" dirty="0">
                <a:solidFill>
                  <a:srgbClr val="002060"/>
                </a:solidFill>
                <a:latin typeface="+mj-lt"/>
              </a:rPr>
              <a:t>This agreement can be cancelled by either MFPD or GVFPD with 60 days written notice.</a:t>
            </a:r>
          </a:p>
          <a:p>
            <a:r>
              <a:rPr lang="en-US" dirty="0">
                <a:solidFill>
                  <a:srgbClr val="002060"/>
                </a:solidFill>
                <a:latin typeface="+mj-lt"/>
              </a:rPr>
              <a:t>Item II</a:t>
            </a:r>
          </a:p>
          <a:p>
            <a:pPr marL="285750" indent="-285750">
              <a:buFont typeface="Arial" panose="020B0604020202020204" pitchFamily="34" charset="0"/>
              <a:buChar char="•"/>
            </a:pPr>
            <a:r>
              <a:rPr lang="en-US" dirty="0">
                <a:solidFill>
                  <a:srgbClr val="002060"/>
                </a:solidFill>
                <a:latin typeface="+mj-lt"/>
              </a:rPr>
              <a:t>MFPD remains responsible for MFPD and MFPD Shared Chief will govern MFPD according to MFPD policy under this agreement.</a:t>
            </a:r>
          </a:p>
          <a:p>
            <a:pPr marL="285750" indent="-285750">
              <a:buFont typeface="Arial" panose="020B0604020202020204" pitchFamily="34" charset="0"/>
              <a:buChar char="•"/>
            </a:pPr>
            <a:endParaRPr lang="en-US" dirty="0">
              <a:solidFill>
                <a:srgbClr val="002060"/>
              </a:solidFill>
              <a:latin typeface="+mj-lt"/>
            </a:endParaRPr>
          </a:p>
        </p:txBody>
      </p:sp>
      <p:sp>
        <p:nvSpPr>
          <p:cNvPr id="9" name="TextBox 8">
            <a:extLst>
              <a:ext uri="{FF2B5EF4-FFF2-40B4-BE49-F238E27FC236}">
                <a16:creationId xmlns:a16="http://schemas.microsoft.com/office/drawing/2014/main" id="{729E9E0C-714A-AACA-9618-C240D36B4A2D}"/>
              </a:ext>
            </a:extLst>
          </p:cNvPr>
          <p:cNvSpPr txBox="1"/>
          <p:nvPr/>
        </p:nvSpPr>
        <p:spPr>
          <a:xfrm>
            <a:off x="457199" y="301336"/>
            <a:ext cx="5091545" cy="584775"/>
          </a:xfrm>
          <a:prstGeom prst="rect">
            <a:avLst/>
          </a:prstGeom>
          <a:noFill/>
        </p:spPr>
        <p:txBody>
          <a:bodyPr wrap="square" rtlCol="0">
            <a:spAutoFit/>
          </a:bodyPr>
          <a:lstStyle/>
          <a:p>
            <a:r>
              <a:rPr lang="en-US" sz="3200" dirty="0">
                <a:solidFill>
                  <a:srgbClr val="002060"/>
                </a:solidFill>
                <a:latin typeface="+mj-lt"/>
              </a:rPr>
              <a:t>Shared Services Summary</a:t>
            </a:r>
          </a:p>
        </p:txBody>
      </p:sp>
      <p:sp>
        <p:nvSpPr>
          <p:cNvPr id="10" name="Rectangle 9">
            <a:extLst>
              <a:ext uri="{FF2B5EF4-FFF2-40B4-BE49-F238E27FC236}">
                <a16:creationId xmlns:a16="http://schemas.microsoft.com/office/drawing/2014/main" id="{26CA9ED9-7740-65CD-E9AB-8C8D9FB9000A}"/>
              </a:ext>
            </a:extLst>
          </p:cNvPr>
          <p:cNvSpPr/>
          <p:nvPr/>
        </p:nvSpPr>
        <p:spPr>
          <a:xfrm rot="18667349">
            <a:off x="6180228" y="2884207"/>
            <a:ext cx="4573688" cy="923330"/>
          </a:xfrm>
          <a:prstGeom prst="rect">
            <a:avLst/>
          </a:prstGeom>
          <a:noFill/>
        </p:spPr>
        <p:txBody>
          <a:bodyPr wrap="none" lIns="91440" tIns="45720" rIns="91440" bIns="45720">
            <a:spAutoFit/>
          </a:bodyPr>
          <a:lstStyle/>
          <a:p>
            <a:pPr algn="ctr"/>
            <a:r>
              <a:rPr lang="en-US" sz="5400" dirty="0">
                <a:ln w="0"/>
                <a:solidFill>
                  <a:schemeClr val="tx1">
                    <a:alpha val="40000"/>
                  </a:schemeClr>
                </a:solidFill>
                <a:effectLst>
                  <a:outerShdw blurRad="38100" dist="19050" dir="2700000" algn="tl" rotWithShape="0">
                    <a:schemeClr val="dk1">
                      <a:alpha val="40000"/>
                    </a:schemeClr>
                  </a:outerShdw>
                </a:effectLst>
              </a:rPr>
              <a:t>CONCEPTUAL</a:t>
            </a:r>
            <a:endParaRPr lang="en-US" sz="5400" b="0" cap="none" spc="0" dirty="0">
              <a:ln w="0"/>
              <a:solidFill>
                <a:schemeClr val="tx1">
                  <a:alpha val="40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11929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6D85A-650F-066B-52B6-A40353EC6F1B}"/>
              </a:ext>
            </a:extLst>
          </p:cNvPr>
          <p:cNvSpPr>
            <a:spLocks noGrp="1"/>
          </p:cNvSpPr>
          <p:nvPr>
            <p:ph type="title"/>
          </p:nvPr>
        </p:nvSpPr>
        <p:spPr>
          <a:xfrm>
            <a:off x="7730423" y="-34094"/>
            <a:ext cx="2400713" cy="774252"/>
          </a:xfrm>
        </p:spPr>
        <p:txBody>
          <a:bodyPr/>
          <a:lstStyle/>
          <a:p>
            <a:r>
              <a:rPr lang="en-US" dirty="0">
                <a:solidFill>
                  <a:srgbClr val="002060"/>
                </a:solidFill>
              </a:rPr>
              <a:t>Page 2</a:t>
            </a:r>
          </a:p>
        </p:txBody>
      </p:sp>
      <p:pic>
        <p:nvPicPr>
          <p:cNvPr id="5" name="Content Placeholder 4">
            <a:extLst>
              <a:ext uri="{FF2B5EF4-FFF2-40B4-BE49-F238E27FC236}">
                <a16:creationId xmlns:a16="http://schemas.microsoft.com/office/drawing/2014/main" id="{9907600E-DF49-D0ED-B85D-B783644AFDD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803564" y="0"/>
            <a:ext cx="5325948" cy="6754091"/>
          </a:xfrm>
          <a:prstGeom prst="rect">
            <a:avLst/>
          </a:prstGeom>
        </p:spPr>
      </p:pic>
      <p:sp>
        <p:nvSpPr>
          <p:cNvPr id="6" name="TextBox 5">
            <a:extLst>
              <a:ext uri="{FF2B5EF4-FFF2-40B4-BE49-F238E27FC236}">
                <a16:creationId xmlns:a16="http://schemas.microsoft.com/office/drawing/2014/main" id="{19DA508D-1ED1-52DA-22B4-F8202D4C6C0E}"/>
              </a:ext>
            </a:extLst>
          </p:cNvPr>
          <p:cNvSpPr txBox="1"/>
          <p:nvPr/>
        </p:nvSpPr>
        <p:spPr>
          <a:xfrm>
            <a:off x="6031313" y="363675"/>
            <a:ext cx="5523377" cy="6709529"/>
          </a:xfrm>
          <a:prstGeom prst="rect">
            <a:avLst/>
          </a:prstGeom>
          <a:noFill/>
        </p:spPr>
        <p:txBody>
          <a:bodyPr wrap="square" rtlCol="0">
            <a:spAutoFit/>
          </a:bodyPr>
          <a:lstStyle/>
          <a:p>
            <a:r>
              <a:rPr lang="en-US" dirty="0">
                <a:solidFill>
                  <a:srgbClr val="002060"/>
                </a:solidFill>
                <a:latin typeface="+mj-lt"/>
              </a:rPr>
              <a:t>Item III</a:t>
            </a:r>
          </a:p>
          <a:p>
            <a:pPr marL="285750" indent="-285750">
              <a:buFont typeface="Arial" panose="020B0604020202020204" pitchFamily="34" charset="0"/>
              <a:buChar char="•"/>
            </a:pPr>
            <a:r>
              <a:rPr lang="en-US" dirty="0">
                <a:solidFill>
                  <a:srgbClr val="002060"/>
                </a:solidFill>
                <a:latin typeface="+mj-lt"/>
              </a:rPr>
              <a:t>Excluded services are those that are not in this agreement.</a:t>
            </a:r>
          </a:p>
          <a:p>
            <a:pPr marL="285750" indent="-285750">
              <a:buFont typeface="Arial" panose="020B0604020202020204" pitchFamily="34" charset="0"/>
              <a:buChar char="•"/>
            </a:pPr>
            <a:r>
              <a:rPr lang="en-US" dirty="0">
                <a:solidFill>
                  <a:srgbClr val="002060"/>
                </a:solidFill>
                <a:latin typeface="+mj-lt"/>
              </a:rPr>
              <a:t>GVFPD will remain governed by GVFPD board and policy.</a:t>
            </a:r>
          </a:p>
          <a:p>
            <a:pPr marL="285750" indent="-285750">
              <a:buFont typeface="Arial" panose="020B0604020202020204" pitchFamily="34" charset="0"/>
              <a:buChar char="•"/>
            </a:pPr>
            <a:r>
              <a:rPr lang="en-US" dirty="0">
                <a:solidFill>
                  <a:srgbClr val="002060"/>
                </a:solidFill>
                <a:latin typeface="+mj-lt"/>
              </a:rPr>
              <a:t>MFPD will remain governed by MFPD board and policy.</a:t>
            </a:r>
          </a:p>
          <a:p>
            <a:r>
              <a:rPr lang="en-US" dirty="0">
                <a:solidFill>
                  <a:srgbClr val="002060"/>
                </a:solidFill>
                <a:latin typeface="+mj-lt"/>
              </a:rPr>
              <a:t>Item IV</a:t>
            </a:r>
          </a:p>
          <a:p>
            <a:pPr marL="285750" indent="-285750">
              <a:buFont typeface="Arial" panose="020B0604020202020204" pitchFamily="34" charset="0"/>
              <a:buChar char="•"/>
            </a:pPr>
            <a:r>
              <a:rPr lang="en-US" dirty="0">
                <a:solidFill>
                  <a:srgbClr val="002060"/>
                </a:solidFill>
                <a:latin typeface="+mj-lt"/>
              </a:rPr>
              <a:t>This one year agreement is for fire chief services from GVFPD Chief Wes Norman and will cost MFPD $6,500 monthly for the duration of the one year.</a:t>
            </a:r>
          </a:p>
          <a:p>
            <a:r>
              <a:rPr lang="en-US" dirty="0">
                <a:solidFill>
                  <a:srgbClr val="002060"/>
                </a:solidFill>
                <a:latin typeface="+mj-lt"/>
              </a:rPr>
              <a:t>Item V</a:t>
            </a:r>
          </a:p>
          <a:p>
            <a:pPr marL="285750" indent="-285750">
              <a:buFont typeface="Arial" panose="020B0604020202020204" pitchFamily="34" charset="0"/>
              <a:buChar char="•"/>
            </a:pPr>
            <a:r>
              <a:rPr lang="en-US" dirty="0">
                <a:solidFill>
                  <a:srgbClr val="002060"/>
                </a:solidFill>
                <a:latin typeface="+mj-lt"/>
              </a:rPr>
              <a:t>GVFPD is an independent contractor in this agreement.</a:t>
            </a:r>
          </a:p>
          <a:p>
            <a:pPr marL="285750" indent="-285750">
              <a:buFont typeface="Arial" panose="020B0604020202020204" pitchFamily="34" charset="0"/>
              <a:buChar char="•"/>
            </a:pPr>
            <a:r>
              <a:rPr lang="en-US" dirty="0">
                <a:solidFill>
                  <a:srgbClr val="002060"/>
                </a:solidFill>
                <a:latin typeface="+mj-lt"/>
              </a:rPr>
              <a:t>GVFPD employees and volunteers remain GVFPD employees and volunteers and are responsible for GVFPD duties.</a:t>
            </a:r>
          </a:p>
          <a:p>
            <a:pPr marL="285750" indent="-285750">
              <a:buFont typeface="Arial" panose="020B0604020202020204" pitchFamily="34" charset="0"/>
              <a:buChar char="•"/>
            </a:pPr>
            <a:r>
              <a:rPr lang="en-US" dirty="0">
                <a:solidFill>
                  <a:srgbClr val="002060"/>
                </a:solidFill>
                <a:latin typeface="+mj-lt"/>
              </a:rPr>
              <a:t>MFPD employees and volunteers remain MFPD employees and volunteers and are responsible for MFPD duties.</a:t>
            </a:r>
          </a:p>
          <a:p>
            <a:pPr marL="285750" indent="-285750">
              <a:buFont typeface="Arial" panose="020B0604020202020204" pitchFamily="34" charset="0"/>
              <a:buChar char="•"/>
            </a:pPr>
            <a:r>
              <a:rPr lang="en-US" dirty="0">
                <a:solidFill>
                  <a:srgbClr val="002060"/>
                </a:solidFill>
                <a:latin typeface="+mj-lt"/>
              </a:rPr>
              <a:t>Shared services are NOT consolidation, this is NOT a partnership or joint venture</a:t>
            </a:r>
          </a:p>
          <a:p>
            <a:pPr marL="285750" indent="-285750">
              <a:buFont typeface="Arial" panose="020B0604020202020204" pitchFamily="34" charset="0"/>
              <a:buChar char="•"/>
            </a:pPr>
            <a:endParaRPr lang="en-US" sz="1600" dirty="0">
              <a:latin typeface="+mj-lt"/>
            </a:endParaRPr>
          </a:p>
        </p:txBody>
      </p:sp>
      <p:sp>
        <p:nvSpPr>
          <p:cNvPr id="7" name="Rectangle 6">
            <a:extLst>
              <a:ext uri="{FF2B5EF4-FFF2-40B4-BE49-F238E27FC236}">
                <a16:creationId xmlns:a16="http://schemas.microsoft.com/office/drawing/2014/main" id="{1455A4FB-A82E-E55D-3874-475754031674}"/>
              </a:ext>
            </a:extLst>
          </p:cNvPr>
          <p:cNvSpPr/>
          <p:nvPr/>
        </p:nvSpPr>
        <p:spPr>
          <a:xfrm rot="18667349">
            <a:off x="1036729" y="2915379"/>
            <a:ext cx="4573688"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w="0"/>
                <a:solidFill>
                  <a:prstClr val="white">
                    <a:alpha val="40000"/>
                  </a:prstClr>
                </a:solidFill>
                <a:effectLst>
                  <a:outerShdw blurRad="38100" dist="19050" dir="2700000" algn="tl" rotWithShape="0">
                    <a:prstClr val="black">
                      <a:alpha val="40000"/>
                    </a:prstClr>
                  </a:outerShdw>
                </a:effectLst>
                <a:uLnTx/>
                <a:uFillTx/>
              </a:rPr>
              <a:t>CONCEPTUAL</a:t>
            </a:r>
          </a:p>
        </p:txBody>
      </p:sp>
    </p:spTree>
    <p:extLst>
      <p:ext uri="{BB962C8B-B14F-4D97-AF65-F5344CB8AC3E}">
        <p14:creationId xmlns:p14="http://schemas.microsoft.com/office/powerpoint/2010/main" val="3030200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75D64-CDCB-1B50-C015-3B919C77569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5E1DC26-F6B2-5F47-E3F8-A34AFF3C844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28660" y="0"/>
            <a:ext cx="5456042" cy="6826827"/>
          </a:xfrm>
          <a:prstGeom prst="rect">
            <a:avLst/>
          </a:prstGeom>
        </p:spPr>
      </p:pic>
      <p:sp>
        <p:nvSpPr>
          <p:cNvPr id="8" name="TextBox 7">
            <a:extLst>
              <a:ext uri="{FF2B5EF4-FFF2-40B4-BE49-F238E27FC236}">
                <a16:creationId xmlns:a16="http://schemas.microsoft.com/office/drawing/2014/main" id="{D3C8832B-0A87-FB91-5EA1-4AB73890608D}"/>
              </a:ext>
            </a:extLst>
          </p:cNvPr>
          <p:cNvSpPr txBox="1"/>
          <p:nvPr/>
        </p:nvSpPr>
        <p:spPr>
          <a:xfrm>
            <a:off x="529122" y="1194955"/>
            <a:ext cx="5456041"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2060"/>
                </a:solidFill>
                <a:latin typeface="Lora"/>
              </a:rPr>
              <a:t>Item VI</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Indemnification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MFPD is responsible for all MFPD finances, insurance, and legal responsibilities and agrees to hold GVFPD harmless from financial liability, losses or damages resulting from shared services and vice versa. </a:t>
            </a:r>
          </a:p>
          <a:p>
            <a:pPr marR="0" lvl="0" algn="l" defTabSz="914400" rtl="0" eaLnBrk="1" fontAlgn="auto" latinLnBrk="0" hangingPunct="1">
              <a:lnSpc>
                <a:spcPct val="100000"/>
              </a:lnSpc>
              <a:spcBef>
                <a:spcPts val="0"/>
              </a:spcBef>
              <a:spcAft>
                <a:spcPts val="0"/>
              </a:spcAft>
              <a:buClrTx/>
              <a:buSzTx/>
              <a:tabLst/>
              <a:defRPr/>
            </a:pPr>
            <a:r>
              <a:rPr kumimoji="0" lang="en-US" b="0" i="0" u="none" strike="noStrike" kern="1200" cap="none" spc="0" normalizeH="0" baseline="0" noProof="0" dirty="0">
                <a:ln>
                  <a:noFill/>
                </a:ln>
                <a:solidFill>
                  <a:srgbClr val="002060"/>
                </a:solidFill>
                <a:effectLst/>
                <a:uLnTx/>
                <a:uFillTx/>
                <a:latin typeface="Lora"/>
                <a:ea typeface="+mn-ea"/>
                <a:cs typeface="+mn-cs"/>
              </a:rPr>
              <a:t>Item VII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Both MFPD and GVFPD agree to uphold and be compliant with applicable law. </a:t>
            </a:r>
          </a:p>
          <a:p>
            <a:pPr marR="0" lvl="0" algn="l" defTabSz="914400" rtl="0" eaLnBrk="1" fontAlgn="auto" latinLnBrk="0" hangingPunct="1">
              <a:lnSpc>
                <a:spcPct val="100000"/>
              </a:lnSpc>
              <a:spcBef>
                <a:spcPts val="0"/>
              </a:spcBef>
              <a:spcAft>
                <a:spcPts val="0"/>
              </a:spcAft>
              <a:buClrTx/>
              <a:buSzTx/>
              <a:tabLst/>
              <a:defRPr/>
            </a:pPr>
            <a:r>
              <a:rPr kumimoji="0" lang="en-US" b="0" i="0" u="none" strike="noStrike" kern="1200" cap="none" spc="0" normalizeH="0" baseline="0" noProof="0" dirty="0">
                <a:ln>
                  <a:noFill/>
                </a:ln>
                <a:solidFill>
                  <a:srgbClr val="002060"/>
                </a:solidFill>
                <a:effectLst/>
                <a:uLnTx/>
                <a:uFillTx/>
                <a:latin typeface="Lora"/>
                <a:ea typeface="+mn-ea"/>
                <a:cs typeface="+mn-cs"/>
              </a:rPr>
              <a:t>Item VIII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Each district will remain in compliance with current insurance and will remain responsible for insuring their own districts as listed out in this agreement.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A - Workers compensation. No significant change, if any, will most likely be less cost.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B - Comprehensive Liability laid out in two options for minimum amounts.</a:t>
            </a:r>
          </a:p>
        </p:txBody>
      </p:sp>
      <p:sp>
        <p:nvSpPr>
          <p:cNvPr id="9" name="TextBox 8">
            <a:extLst>
              <a:ext uri="{FF2B5EF4-FFF2-40B4-BE49-F238E27FC236}">
                <a16:creationId xmlns:a16="http://schemas.microsoft.com/office/drawing/2014/main" id="{4D802CEA-F325-F51D-7BD5-BECC1D78C235}"/>
              </a:ext>
            </a:extLst>
          </p:cNvPr>
          <p:cNvSpPr txBox="1"/>
          <p:nvPr/>
        </p:nvSpPr>
        <p:spPr>
          <a:xfrm>
            <a:off x="1880756" y="187035"/>
            <a:ext cx="26496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Lora"/>
                <a:ea typeface="+mn-ea"/>
                <a:cs typeface="+mn-cs"/>
              </a:rPr>
              <a:t>PAGE 3</a:t>
            </a:r>
          </a:p>
        </p:txBody>
      </p:sp>
      <p:sp>
        <p:nvSpPr>
          <p:cNvPr id="3" name="Rectangle 2">
            <a:extLst>
              <a:ext uri="{FF2B5EF4-FFF2-40B4-BE49-F238E27FC236}">
                <a16:creationId xmlns:a16="http://schemas.microsoft.com/office/drawing/2014/main" id="{3DBEFAF2-ABEA-C131-0D08-D6A7520BC9D8}"/>
              </a:ext>
            </a:extLst>
          </p:cNvPr>
          <p:cNvSpPr/>
          <p:nvPr/>
        </p:nvSpPr>
        <p:spPr>
          <a:xfrm rot="18667349">
            <a:off x="6169837" y="2884207"/>
            <a:ext cx="4573688" cy="923330"/>
          </a:xfrm>
          <a:prstGeom prst="rect">
            <a:avLst/>
          </a:prstGeom>
          <a:noFill/>
        </p:spPr>
        <p:txBody>
          <a:bodyPr wrap="none" lIns="91440" tIns="45720" rIns="91440" bIns="45720">
            <a:spAutoFit/>
          </a:bodyPr>
          <a:lstStyle/>
          <a:p>
            <a:pPr algn="ctr"/>
            <a:r>
              <a:rPr lang="en-US" sz="5400" dirty="0">
                <a:ln w="0"/>
                <a:solidFill>
                  <a:schemeClr val="tx1">
                    <a:alpha val="40000"/>
                  </a:schemeClr>
                </a:solidFill>
                <a:effectLst>
                  <a:outerShdw blurRad="38100" dist="19050" dir="2700000" algn="tl" rotWithShape="0">
                    <a:schemeClr val="dk1">
                      <a:alpha val="40000"/>
                    </a:schemeClr>
                  </a:outerShdw>
                </a:effectLst>
              </a:rPr>
              <a:t>CONCEPTUAL</a:t>
            </a:r>
            <a:endParaRPr lang="en-US" sz="5400" b="0" cap="none" spc="0" dirty="0">
              <a:ln w="0"/>
              <a:solidFill>
                <a:schemeClr val="tx1">
                  <a:alpha val="40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533622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52D81-00B5-5481-FA0D-86B50FCF18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613D7C-BA97-7A24-8A82-38089758735C}"/>
              </a:ext>
            </a:extLst>
          </p:cNvPr>
          <p:cNvSpPr>
            <a:spLocks noGrp="1"/>
          </p:cNvSpPr>
          <p:nvPr>
            <p:ph type="title"/>
          </p:nvPr>
        </p:nvSpPr>
        <p:spPr>
          <a:xfrm>
            <a:off x="7730423" y="-34094"/>
            <a:ext cx="2400713" cy="774252"/>
          </a:xfrm>
        </p:spPr>
        <p:txBody>
          <a:bodyPr/>
          <a:lstStyle/>
          <a:p>
            <a:r>
              <a:rPr lang="en-US" dirty="0">
                <a:solidFill>
                  <a:srgbClr val="002060"/>
                </a:solidFill>
              </a:rPr>
              <a:t>Page 4</a:t>
            </a:r>
          </a:p>
        </p:txBody>
      </p:sp>
      <p:pic>
        <p:nvPicPr>
          <p:cNvPr id="5" name="Content Placeholder 4">
            <a:extLst>
              <a:ext uri="{FF2B5EF4-FFF2-40B4-BE49-F238E27FC236}">
                <a16:creationId xmlns:a16="http://schemas.microsoft.com/office/drawing/2014/main" id="{93F21836-C616-0EE4-88D7-6D389A4445DA}"/>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a:stretch/>
        </p:blipFill>
        <p:spPr>
          <a:xfrm>
            <a:off x="803564" y="0"/>
            <a:ext cx="5325948" cy="6754091"/>
          </a:xfrm>
          <a:prstGeom prst="rect">
            <a:avLst/>
          </a:prstGeom>
        </p:spPr>
      </p:pic>
      <p:sp>
        <p:nvSpPr>
          <p:cNvPr id="6" name="TextBox 5">
            <a:extLst>
              <a:ext uri="{FF2B5EF4-FFF2-40B4-BE49-F238E27FC236}">
                <a16:creationId xmlns:a16="http://schemas.microsoft.com/office/drawing/2014/main" id="{E01A45B6-27FC-7773-9080-AB7274C8A0DC}"/>
              </a:ext>
            </a:extLst>
          </p:cNvPr>
          <p:cNvSpPr txBox="1"/>
          <p:nvPr/>
        </p:nvSpPr>
        <p:spPr>
          <a:xfrm>
            <a:off x="6213762" y="935178"/>
            <a:ext cx="5143500"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Lora"/>
                <a:ea typeface="+mn-ea"/>
                <a:cs typeface="+mn-cs"/>
              </a:rPr>
              <a:t>Item </a:t>
            </a:r>
            <a:r>
              <a:rPr lang="en-US" dirty="0">
                <a:solidFill>
                  <a:srgbClr val="002060"/>
                </a:solidFill>
                <a:latin typeface="Lora"/>
              </a:rPr>
              <a:t>VIII Cont.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2060"/>
              </a:solidFill>
              <a:latin typeface="Lor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Lora"/>
                <a:ea typeface="+mn-ea"/>
                <a:cs typeface="+mn-cs"/>
              </a:rPr>
              <a:t>The option </a:t>
            </a:r>
            <a:r>
              <a:rPr lang="en-US" dirty="0">
                <a:solidFill>
                  <a:srgbClr val="002060"/>
                </a:solidFill>
                <a:latin typeface="Lora"/>
              </a:rPr>
              <a:t>of insurance will be confirmed after the shared services are able to move forward in an official capacity.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olidFill>
                <a:srgbClr val="002060"/>
              </a:solidFill>
              <a:latin typeface="Lor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MFPD does not see that insurance costs will change drastically under shared services as these insurance options are similar to the current insurance of MFPD.</a:t>
            </a:r>
          </a:p>
        </p:txBody>
      </p:sp>
      <p:sp>
        <p:nvSpPr>
          <p:cNvPr id="3" name="Rectangle 2">
            <a:extLst>
              <a:ext uri="{FF2B5EF4-FFF2-40B4-BE49-F238E27FC236}">
                <a16:creationId xmlns:a16="http://schemas.microsoft.com/office/drawing/2014/main" id="{88EBC8D3-F644-A945-C698-B128AE929541}"/>
              </a:ext>
            </a:extLst>
          </p:cNvPr>
          <p:cNvSpPr/>
          <p:nvPr/>
        </p:nvSpPr>
        <p:spPr>
          <a:xfrm rot="18667349">
            <a:off x="939593" y="2832252"/>
            <a:ext cx="4573688"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w="0"/>
                <a:solidFill>
                  <a:prstClr val="white">
                    <a:alpha val="40000"/>
                  </a:prstClr>
                </a:solidFill>
                <a:effectLst>
                  <a:outerShdw blurRad="38100" dist="19050" dir="2700000" algn="tl" rotWithShape="0">
                    <a:prstClr val="black">
                      <a:alpha val="40000"/>
                    </a:prstClr>
                  </a:outerShdw>
                </a:effectLst>
                <a:uLnTx/>
                <a:uFillTx/>
              </a:rPr>
              <a:t>CONCEPTUAL</a:t>
            </a:r>
          </a:p>
        </p:txBody>
      </p:sp>
    </p:spTree>
    <p:extLst>
      <p:ext uri="{BB962C8B-B14F-4D97-AF65-F5344CB8AC3E}">
        <p14:creationId xmlns:p14="http://schemas.microsoft.com/office/powerpoint/2010/main" val="1407609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D2D5F-3353-1AFF-315B-4A46D95A9EB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55846AC-B718-5249-73F6-76EE729B2DC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28660" y="90824"/>
            <a:ext cx="5456042" cy="6645179"/>
          </a:xfrm>
          <a:prstGeom prst="rect">
            <a:avLst/>
          </a:prstGeom>
        </p:spPr>
      </p:pic>
      <p:sp>
        <p:nvSpPr>
          <p:cNvPr id="8" name="TextBox 7">
            <a:extLst>
              <a:ext uri="{FF2B5EF4-FFF2-40B4-BE49-F238E27FC236}">
                <a16:creationId xmlns:a16="http://schemas.microsoft.com/office/drawing/2014/main" id="{E223E56E-ACB2-448E-A203-9DAAA2BF8D13}"/>
              </a:ext>
            </a:extLst>
          </p:cNvPr>
          <p:cNvSpPr txBox="1"/>
          <p:nvPr/>
        </p:nvSpPr>
        <p:spPr>
          <a:xfrm>
            <a:off x="529122" y="883225"/>
            <a:ext cx="5456041" cy="59093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Lora"/>
                <a:ea typeface="+mn-ea"/>
                <a:cs typeface="+mn-cs"/>
              </a:rPr>
              <a:t>Item XIII Cont.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Lora"/>
                <a:ea typeface="+mn-ea"/>
                <a:cs typeface="+mn-cs"/>
              </a:rPr>
              <a:t>C - Certificates have been obtained by the districts, </a:t>
            </a:r>
            <a:r>
              <a:rPr lang="en-US" dirty="0">
                <a:solidFill>
                  <a:srgbClr val="002060"/>
                </a:solidFill>
                <a:latin typeface="Lora"/>
              </a:rPr>
              <a:t>however they </a:t>
            </a:r>
            <a:r>
              <a:rPr kumimoji="0" lang="en-US" sz="1800" b="0" i="0" u="none" strike="noStrike" kern="1200" cap="none" spc="0" normalizeH="0" baseline="0" noProof="0" dirty="0">
                <a:ln>
                  <a:noFill/>
                </a:ln>
                <a:solidFill>
                  <a:srgbClr val="002060"/>
                </a:solidFill>
                <a:effectLst/>
                <a:uLnTx/>
                <a:uFillTx/>
                <a:latin typeface="Lora"/>
                <a:ea typeface="+mn-ea"/>
                <a:cs typeface="+mn-cs"/>
              </a:rPr>
              <a:t>may need to be reevaluated for final draft of this shared services agreement.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D – The insurance agreed upon in this agreement is the minimum amount of coverage and limits required.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Lora"/>
                <a:ea typeface="+mn-ea"/>
                <a:cs typeface="+mn-cs"/>
              </a:rPr>
              <a:t>E – both MFPD and GVFPD will have each other and </a:t>
            </a:r>
            <a:r>
              <a:rPr lang="en-US" dirty="0">
                <a:solidFill>
                  <a:srgbClr val="002060"/>
                </a:solidFill>
                <a:latin typeface="Lora"/>
              </a:rPr>
              <a:t>their</a:t>
            </a:r>
            <a:r>
              <a:rPr kumimoji="0" lang="en-US" sz="1800" b="0" i="0" u="none" strike="noStrike" kern="1200" cap="none" spc="0" normalizeH="0" baseline="0" noProof="0" dirty="0">
                <a:ln>
                  <a:noFill/>
                </a:ln>
                <a:solidFill>
                  <a:srgbClr val="002060"/>
                </a:solidFill>
                <a:effectLst/>
                <a:uLnTx/>
                <a:uFillTx/>
                <a:latin typeface="Lora"/>
                <a:ea typeface="+mn-ea"/>
                <a:cs typeface="+mn-cs"/>
              </a:rPr>
              <a:t> officers and employees and agents as additional insured on their liability policies.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F – Any changes to insurance listed in the agreement requires 30 days notice of change to the other district.</a:t>
            </a:r>
            <a:endParaRPr kumimoji="0" lang="en-US" sz="1800" b="0" i="0" u="none" strike="noStrike" kern="1200" cap="none" spc="0" normalizeH="0" baseline="0" noProof="0" dirty="0">
              <a:ln>
                <a:noFill/>
              </a:ln>
              <a:solidFill>
                <a:srgbClr val="002060"/>
              </a:solidFill>
              <a:effectLst/>
              <a:uLnTx/>
              <a:uFillTx/>
              <a:latin typeface="Lor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Lora"/>
                <a:ea typeface="+mn-ea"/>
                <a:cs typeface="+mn-cs"/>
              </a:rPr>
              <a:t>Item I</a:t>
            </a:r>
            <a:r>
              <a:rPr lang="en-US" dirty="0">
                <a:solidFill>
                  <a:srgbClr val="002060"/>
                </a:solidFill>
                <a:latin typeface="Lora"/>
              </a:rPr>
              <a:t>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Standard of care. These firefighters have a code of ethics they operate by and vow to uphold for their profession, including the chief.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2060"/>
              </a:solidFill>
              <a:effectLst/>
              <a:uLnTx/>
              <a:uFillTx/>
              <a:latin typeface="Lora"/>
              <a:ea typeface="+mn-ea"/>
              <a:cs typeface="+mn-cs"/>
            </a:endParaRPr>
          </a:p>
        </p:txBody>
      </p:sp>
      <p:sp>
        <p:nvSpPr>
          <p:cNvPr id="9" name="TextBox 8">
            <a:extLst>
              <a:ext uri="{FF2B5EF4-FFF2-40B4-BE49-F238E27FC236}">
                <a16:creationId xmlns:a16="http://schemas.microsoft.com/office/drawing/2014/main" id="{B3BE2973-13FA-640C-0817-C31F1B628468}"/>
              </a:ext>
            </a:extLst>
          </p:cNvPr>
          <p:cNvSpPr txBox="1"/>
          <p:nvPr/>
        </p:nvSpPr>
        <p:spPr>
          <a:xfrm>
            <a:off x="1880756" y="187035"/>
            <a:ext cx="26496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Lora"/>
                <a:ea typeface="+mn-ea"/>
                <a:cs typeface="+mn-cs"/>
              </a:rPr>
              <a:t>PAGE 5</a:t>
            </a:r>
          </a:p>
        </p:txBody>
      </p:sp>
      <p:sp>
        <p:nvSpPr>
          <p:cNvPr id="3" name="Rectangle 2">
            <a:extLst>
              <a:ext uri="{FF2B5EF4-FFF2-40B4-BE49-F238E27FC236}">
                <a16:creationId xmlns:a16="http://schemas.microsoft.com/office/drawing/2014/main" id="{BCB3D0C2-EE2F-E976-4516-52935072CCAC}"/>
              </a:ext>
            </a:extLst>
          </p:cNvPr>
          <p:cNvSpPr/>
          <p:nvPr/>
        </p:nvSpPr>
        <p:spPr>
          <a:xfrm rot="18667349">
            <a:off x="6169837" y="2884207"/>
            <a:ext cx="4573688" cy="923330"/>
          </a:xfrm>
          <a:prstGeom prst="rect">
            <a:avLst/>
          </a:prstGeom>
          <a:noFill/>
        </p:spPr>
        <p:txBody>
          <a:bodyPr wrap="none" lIns="91440" tIns="45720" rIns="91440" bIns="45720">
            <a:spAutoFit/>
          </a:bodyPr>
          <a:lstStyle/>
          <a:p>
            <a:pPr algn="ctr"/>
            <a:r>
              <a:rPr lang="en-US" sz="5400" dirty="0">
                <a:ln w="0"/>
                <a:solidFill>
                  <a:schemeClr val="tx1">
                    <a:alpha val="40000"/>
                  </a:schemeClr>
                </a:solidFill>
                <a:effectLst>
                  <a:outerShdw blurRad="38100" dist="19050" dir="2700000" algn="tl" rotWithShape="0">
                    <a:schemeClr val="dk1">
                      <a:alpha val="40000"/>
                    </a:schemeClr>
                  </a:outerShdw>
                </a:effectLst>
              </a:rPr>
              <a:t>CONCEPTUAL</a:t>
            </a:r>
            <a:endParaRPr lang="en-US" sz="5400" b="0" cap="none" spc="0" dirty="0">
              <a:ln w="0"/>
              <a:solidFill>
                <a:schemeClr val="tx1">
                  <a:alpha val="40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026283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B68D9-EAFC-9DE5-A457-75E5C88C0F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A3B811-CCFA-DA69-9026-5A08801EF6CD}"/>
              </a:ext>
            </a:extLst>
          </p:cNvPr>
          <p:cNvSpPr>
            <a:spLocks noGrp="1"/>
          </p:cNvSpPr>
          <p:nvPr>
            <p:ph type="title"/>
          </p:nvPr>
        </p:nvSpPr>
        <p:spPr>
          <a:xfrm>
            <a:off x="7502635" y="296012"/>
            <a:ext cx="2400713" cy="774252"/>
          </a:xfrm>
        </p:spPr>
        <p:txBody>
          <a:bodyPr/>
          <a:lstStyle/>
          <a:p>
            <a:r>
              <a:rPr lang="en-US" dirty="0">
                <a:solidFill>
                  <a:srgbClr val="002060"/>
                </a:solidFill>
              </a:rPr>
              <a:t>Page 6</a:t>
            </a:r>
          </a:p>
        </p:txBody>
      </p:sp>
      <p:pic>
        <p:nvPicPr>
          <p:cNvPr id="5" name="Content Placeholder 4">
            <a:extLst>
              <a:ext uri="{FF2B5EF4-FFF2-40B4-BE49-F238E27FC236}">
                <a16:creationId xmlns:a16="http://schemas.microsoft.com/office/drawing/2014/main" id="{84987433-90F9-907F-8B06-BB333D2F80F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a:stretch/>
        </p:blipFill>
        <p:spPr>
          <a:xfrm>
            <a:off x="741218" y="0"/>
            <a:ext cx="5325948" cy="6754091"/>
          </a:xfrm>
          <a:prstGeom prst="rect">
            <a:avLst/>
          </a:prstGeom>
        </p:spPr>
      </p:pic>
      <p:sp>
        <p:nvSpPr>
          <p:cNvPr id="6" name="TextBox 5">
            <a:extLst>
              <a:ext uri="{FF2B5EF4-FFF2-40B4-BE49-F238E27FC236}">
                <a16:creationId xmlns:a16="http://schemas.microsoft.com/office/drawing/2014/main" id="{972BC536-53F1-A368-B11F-581F3498B854}"/>
              </a:ext>
            </a:extLst>
          </p:cNvPr>
          <p:cNvSpPr txBox="1"/>
          <p:nvPr/>
        </p:nvSpPr>
        <p:spPr>
          <a:xfrm>
            <a:off x="5860474" y="904008"/>
            <a:ext cx="5766954"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2060"/>
                </a:solidFill>
                <a:effectLst/>
                <a:uLnTx/>
                <a:uFillTx/>
                <a:latin typeface="Lora"/>
                <a:ea typeface="+mn-ea"/>
                <a:cs typeface="+mn-cs"/>
              </a:rPr>
              <a:t>Item </a:t>
            </a:r>
            <a:r>
              <a:rPr lang="en-US" sz="1400" dirty="0">
                <a:solidFill>
                  <a:srgbClr val="002060"/>
                </a:solidFill>
                <a:latin typeface="Lora"/>
              </a:rPr>
              <a:t>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Lora"/>
                <a:ea typeface="+mn-ea"/>
                <a:cs typeface="+mn-cs"/>
              </a:rPr>
              <a:t>Notices are to be sent to listed addresses</a:t>
            </a:r>
          </a:p>
          <a:p>
            <a:pPr marR="0" lvl="0" algn="l" defTabSz="914400" rtl="0" eaLnBrk="1" fontAlgn="auto" latinLnBrk="0" hangingPunct="1">
              <a:lnSpc>
                <a:spcPct val="100000"/>
              </a:lnSpc>
              <a:spcBef>
                <a:spcPts val="0"/>
              </a:spcBef>
              <a:spcAft>
                <a:spcPts val="0"/>
              </a:spcAft>
              <a:buClrTx/>
              <a:buSzTx/>
              <a:tabLst/>
              <a:defRPr/>
            </a:pPr>
            <a:r>
              <a:rPr lang="en-US" sz="1400" noProof="0" dirty="0">
                <a:solidFill>
                  <a:srgbClr val="002060"/>
                </a:solidFill>
                <a:latin typeface="Lora"/>
              </a:rPr>
              <a:t>Item XI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noProof="0" dirty="0">
                <a:solidFill>
                  <a:srgbClr val="002060"/>
                </a:solidFill>
                <a:latin typeface="Lora"/>
              </a:rPr>
              <a:t>This </a:t>
            </a:r>
            <a:r>
              <a:rPr lang="en-US" sz="1400" dirty="0">
                <a:solidFill>
                  <a:srgbClr val="002060"/>
                </a:solidFill>
                <a:latin typeface="Lora"/>
              </a:rPr>
              <a:t>agreement is the only agreement for shared services between GVFPD and MFPD.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Lora"/>
                <a:ea typeface="+mn-ea"/>
                <a:cs typeface="+mn-cs"/>
              </a:rPr>
              <a:t>This agreement can only be changed by another written agreement signed by both GVFPD and MFPD</a:t>
            </a:r>
          </a:p>
          <a:p>
            <a:pPr marR="0" lvl="0" algn="l" defTabSz="914400"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srgbClr val="002060"/>
                </a:solidFill>
                <a:effectLst/>
                <a:uLnTx/>
                <a:uFillTx/>
                <a:latin typeface="Lora"/>
                <a:ea typeface="+mn-ea"/>
                <a:cs typeface="+mn-cs"/>
              </a:rPr>
              <a:t>Item XII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002060"/>
                </a:solidFill>
                <a:latin typeface="Lora"/>
              </a:rPr>
              <a:t>There is no waiver of this agreement, and if so, must be in writing</a:t>
            </a:r>
            <a:endParaRPr kumimoji="0" lang="en-US" sz="1400" b="0" i="0" u="none" strike="noStrike" kern="1200" cap="none" spc="0" normalizeH="0" baseline="0" noProof="0" dirty="0">
              <a:ln>
                <a:noFill/>
              </a:ln>
              <a:solidFill>
                <a:srgbClr val="002060"/>
              </a:solidFill>
              <a:effectLst/>
              <a:uLnTx/>
              <a:uFillTx/>
              <a:latin typeface="Lora"/>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srgbClr val="002060"/>
                </a:solidFill>
                <a:effectLst/>
                <a:uLnTx/>
                <a:uFillTx/>
                <a:latin typeface="Lora"/>
                <a:ea typeface="+mn-ea"/>
                <a:cs typeface="+mn-cs"/>
              </a:rPr>
              <a:t>Item XIII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Lora"/>
                <a:ea typeface="+mn-ea"/>
                <a:cs typeface="+mn-cs"/>
              </a:rPr>
              <a:t>Should a court of law find any part of this agreement defective or illegal, the remainder of the agreement remains intact</a:t>
            </a:r>
            <a:endParaRPr lang="en-US" sz="1400" dirty="0">
              <a:solidFill>
                <a:srgbClr val="002060"/>
              </a:solidFill>
              <a:latin typeface="Lora"/>
            </a:endParaRPr>
          </a:p>
          <a:p>
            <a:pPr marR="0" lvl="0" algn="l" defTabSz="914400" rtl="0" eaLnBrk="1" fontAlgn="auto" latinLnBrk="0" hangingPunct="1">
              <a:lnSpc>
                <a:spcPct val="100000"/>
              </a:lnSpc>
              <a:spcBef>
                <a:spcPts val="0"/>
              </a:spcBef>
              <a:spcAft>
                <a:spcPts val="0"/>
              </a:spcAft>
              <a:buClrTx/>
              <a:buSzTx/>
              <a:tabLst/>
              <a:defRPr/>
            </a:pPr>
            <a:r>
              <a:rPr lang="en-US" sz="1400" dirty="0">
                <a:solidFill>
                  <a:srgbClr val="002060"/>
                </a:solidFill>
                <a:latin typeface="Lora"/>
              </a:rPr>
              <a:t>Item XIV</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Lora"/>
                <a:ea typeface="+mn-ea"/>
                <a:cs typeface="+mn-cs"/>
              </a:rPr>
              <a:t>Both MFPD and GVFPD will have a duplicate original signed copies of this agreement</a:t>
            </a:r>
          </a:p>
          <a:p>
            <a:pPr marR="0" lvl="0" algn="l" defTabSz="914400" rtl="0" eaLnBrk="1" fontAlgn="auto" latinLnBrk="0" hangingPunct="1">
              <a:lnSpc>
                <a:spcPct val="100000"/>
              </a:lnSpc>
              <a:spcBef>
                <a:spcPts val="0"/>
              </a:spcBef>
              <a:spcAft>
                <a:spcPts val="0"/>
              </a:spcAft>
              <a:buClrTx/>
              <a:buSzTx/>
              <a:tabLst/>
              <a:defRPr/>
            </a:pPr>
            <a:r>
              <a:rPr lang="en-US" sz="1400" dirty="0">
                <a:solidFill>
                  <a:srgbClr val="002060"/>
                </a:solidFill>
                <a:latin typeface="Lora"/>
              </a:rPr>
              <a:t>Item XV</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002060"/>
                </a:solidFill>
                <a:latin typeface="Lora"/>
              </a:rPr>
              <a:t>Both MFPD and GVFPD</a:t>
            </a:r>
            <a:r>
              <a:rPr kumimoji="0" lang="en-US" sz="1400" b="0" i="0" u="none" strike="noStrike" kern="1200" cap="none" spc="0" normalizeH="0" baseline="0" noProof="0" dirty="0">
                <a:ln>
                  <a:noFill/>
                </a:ln>
                <a:solidFill>
                  <a:srgbClr val="002060"/>
                </a:solidFill>
                <a:effectLst/>
                <a:uLnTx/>
                <a:uFillTx/>
                <a:latin typeface="Lora"/>
                <a:ea typeface="+mn-ea"/>
                <a:cs typeface="+mn-cs"/>
              </a:rPr>
              <a:t> acknowledge that both districts have read and agree to be bound by all terms and conditions of shared services agreement</a:t>
            </a:r>
          </a:p>
          <a:p>
            <a:pPr marR="0" lvl="0" algn="l" defTabSz="914400" rtl="0" eaLnBrk="1" fontAlgn="auto" latinLnBrk="0" hangingPunct="1">
              <a:lnSpc>
                <a:spcPct val="100000"/>
              </a:lnSpc>
              <a:spcBef>
                <a:spcPts val="0"/>
              </a:spcBef>
              <a:spcAft>
                <a:spcPts val="0"/>
              </a:spcAft>
              <a:buClrTx/>
              <a:buSzTx/>
              <a:tabLst/>
              <a:defRPr/>
            </a:pPr>
            <a:r>
              <a:rPr lang="en-US" sz="1400" dirty="0">
                <a:solidFill>
                  <a:srgbClr val="002060"/>
                </a:solidFill>
                <a:latin typeface="Lora"/>
              </a:rPr>
              <a:t>Item XVI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2060"/>
                </a:solidFill>
                <a:effectLst/>
                <a:uLnTx/>
                <a:uFillTx/>
                <a:latin typeface="Lora"/>
                <a:ea typeface="+mn-ea"/>
                <a:cs typeface="+mn-cs"/>
              </a:rPr>
              <a:t>For extraordinary and unforeseeable events no party shall be liable for the </a:t>
            </a:r>
            <a:r>
              <a:rPr lang="en-US" sz="1400" dirty="0">
                <a:solidFill>
                  <a:srgbClr val="002060"/>
                </a:solidFill>
                <a:latin typeface="Lora"/>
              </a:rPr>
              <a:t>others loss or damage or delay</a:t>
            </a:r>
            <a:endParaRPr kumimoji="0" lang="en-US" sz="1400" b="0" i="0" u="none" strike="noStrike" kern="1200" cap="none" spc="0" normalizeH="0" baseline="0" noProof="0" dirty="0">
              <a:ln>
                <a:noFill/>
              </a:ln>
              <a:solidFill>
                <a:srgbClr val="002060"/>
              </a:solidFill>
              <a:effectLst/>
              <a:uLnTx/>
              <a:uFillTx/>
              <a:latin typeface="Lora"/>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US" sz="1400" b="0" i="0" u="none" strike="noStrike" kern="1200" cap="none" spc="0" normalizeH="0" baseline="0" noProof="0" dirty="0">
                <a:ln>
                  <a:noFill/>
                </a:ln>
                <a:solidFill>
                  <a:srgbClr val="002060"/>
                </a:solidFill>
                <a:effectLst/>
                <a:uLnTx/>
                <a:uFillTx/>
                <a:latin typeface="Lora"/>
                <a:ea typeface="+mn-ea"/>
                <a:cs typeface="+mn-cs"/>
              </a:rPr>
              <a:t>Item XVII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002060"/>
                </a:solidFill>
                <a:latin typeface="Lora"/>
              </a:rPr>
              <a:t>MFPD and GVFPD are in the state of California and are in the county of El Dorado and are under those state and county laws</a:t>
            </a:r>
            <a:endParaRPr kumimoji="0" lang="en-US" sz="1400" b="0" i="0" u="none" strike="noStrike" kern="1200" cap="none" spc="0" normalizeH="0" baseline="0" noProof="0" dirty="0">
              <a:ln>
                <a:noFill/>
              </a:ln>
              <a:solidFill>
                <a:srgbClr val="002060"/>
              </a:solidFill>
              <a:effectLst/>
              <a:uLnTx/>
              <a:uFillTx/>
              <a:latin typeface="Lora"/>
              <a:ea typeface="+mn-ea"/>
              <a:cs typeface="+mn-cs"/>
            </a:endParaRPr>
          </a:p>
        </p:txBody>
      </p:sp>
      <p:sp>
        <p:nvSpPr>
          <p:cNvPr id="3" name="Rectangle 2">
            <a:extLst>
              <a:ext uri="{FF2B5EF4-FFF2-40B4-BE49-F238E27FC236}">
                <a16:creationId xmlns:a16="http://schemas.microsoft.com/office/drawing/2014/main" id="{2F6FD76B-E922-72F4-2F10-874A3DE98936}"/>
              </a:ext>
            </a:extLst>
          </p:cNvPr>
          <p:cNvSpPr/>
          <p:nvPr/>
        </p:nvSpPr>
        <p:spPr>
          <a:xfrm rot="18667349">
            <a:off x="952056" y="3133588"/>
            <a:ext cx="4573688"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w="0"/>
                <a:solidFill>
                  <a:prstClr val="white">
                    <a:alpha val="40000"/>
                  </a:prstClr>
                </a:solidFill>
                <a:effectLst>
                  <a:outerShdw blurRad="38100" dist="19050" dir="2700000" algn="tl" rotWithShape="0">
                    <a:prstClr val="black">
                      <a:alpha val="40000"/>
                    </a:prstClr>
                  </a:outerShdw>
                </a:effectLst>
                <a:uLnTx/>
                <a:uFillTx/>
              </a:rPr>
              <a:t>CONCEPTUAL</a:t>
            </a:r>
          </a:p>
        </p:txBody>
      </p:sp>
    </p:spTree>
    <p:extLst>
      <p:ext uri="{BB962C8B-B14F-4D97-AF65-F5344CB8AC3E}">
        <p14:creationId xmlns:p14="http://schemas.microsoft.com/office/powerpoint/2010/main" val="393443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F0878-ADF2-07D8-BF52-33F01631737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A2D20EF-1135-6853-22E3-D9C5DA6EDC9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37279" y="121997"/>
            <a:ext cx="5418020" cy="6645179"/>
          </a:xfrm>
          <a:prstGeom prst="rect">
            <a:avLst/>
          </a:prstGeom>
        </p:spPr>
      </p:pic>
      <p:sp>
        <p:nvSpPr>
          <p:cNvPr id="8" name="TextBox 7">
            <a:extLst>
              <a:ext uri="{FF2B5EF4-FFF2-40B4-BE49-F238E27FC236}">
                <a16:creationId xmlns:a16="http://schemas.microsoft.com/office/drawing/2014/main" id="{B6A8C405-FEB4-4961-4F1D-FBE424241B96}"/>
              </a:ext>
            </a:extLst>
          </p:cNvPr>
          <p:cNvSpPr txBox="1"/>
          <p:nvPr/>
        </p:nvSpPr>
        <p:spPr>
          <a:xfrm>
            <a:off x="622641" y="1278080"/>
            <a:ext cx="4811804" cy="120032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800" b="0" i="0" u="none" strike="noStrike" kern="1200" cap="none" spc="0" normalizeH="0" baseline="0" noProof="0" dirty="0">
                <a:ln>
                  <a:noFill/>
                </a:ln>
                <a:solidFill>
                  <a:srgbClr val="002060"/>
                </a:solidFill>
                <a:effectLst/>
                <a:uLnTx/>
                <a:uFillTx/>
                <a:latin typeface="Lora"/>
                <a:ea typeface="+mn-ea"/>
                <a:cs typeface="+mn-cs"/>
              </a:rPr>
              <a:t>If this agreement is signed after local elections, names may need to be edited to reflect correct Board Representatives in both districts.</a:t>
            </a:r>
          </a:p>
        </p:txBody>
      </p:sp>
      <p:sp>
        <p:nvSpPr>
          <p:cNvPr id="9" name="TextBox 8">
            <a:extLst>
              <a:ext uri="{FF2B5EF4-FFF2-40B4-BE49-F238E27FC236}">
                <a16:creationId xmlns:a16="http://schemas.microsoft.com/office/drawing/2014/main" id="{9D0E4008-B0B9-C715-84BE-740E7168416B}"/>
              </a:ext>
            </a:extLst>
          </p:cNvPr>
          <p:cNvSpPr txBox="1"/>
          <p:nvPr/>
        </p:nvSpPr>
        <p:spPr>
          <a:xfrm>
            <a:off x="1880756" y="187035"/>
            <a:ext cx="26496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Lora"/>
                <a:ea typeface="+mn-ea"/>
                <a:cs typeface="+mn-cs"/>
              </a:rPr>
              <a:t>PAGE 7</a:t>
            </a:r>
          </a:p>
        </p:txBody>
      </p:sp>
      <p:sp>
        <p:nvSpPr>
          <p:cNvPr id="3" name="Rectangle 2">
            <a:extLst>
              <a:ext uri="{FF2B5EF4-FFF2-40B4-BE49-F238E27FC236}">
                <a16:creationId xmlns:a16="http://schemas.microsoft.com/office/drawing/2014/main" id="{99437E96-D60B-E978-57F9-4565B825C733}"/>
              </a:ext>
            </a:extLst>
          </p:cNvPr>
          <p:cNvSpPr/>
          <p:nvPr/>
        </p:nvSpPr>
        <p:spPr>
          <a:xfrm rot="18667349">
            <a:off x="6169837" y="2884207"/>
            <a:ext cx="4573688" cy="923330"/>
          </a:xfrm>
          <a:prstGeom prst="rect">
            <a:avLst/>
          </a:prstGeom>
          <a:noFill/>
        </p:spPr>
        <p:txBody>
          <a:bodyPr wrap="none" lIns="91440" tIns="45720" rIns="91440" bIns="45720">
            <a:spAutoFit/>
          </a:bodyPr>
          <a:lstStyle/>
          <a:p>
            <a:pPr algn="ctr"/>
            <a:r>
              <a:rPr lang="en-US" sz="5400" dirty="0">
                <a:ln w="0"/>
                <a:solidFill>
                  <a:schemeClr val="tx1">
                    <a:alpha val="40000"/>
                  </a:schemeClr>
                </a:solidFill>
                <a:effectLst>
                  <a:outerShdw blurRad="38100" dist="19050" dir="2700000" algn="tl" rotWithShape="0">
                    <a:schemeClr val="dk1">
                      <a:alpha val="40000"/>
                    </a:schemeClr>
                  </a:outerShdw>
                </a:effectLst>
              </a:rPr>
              <a:t>CONCEPTUAL</a:t>
            </a:r>
            <a:endParaRPr lang="en-US" sz="5400" b="0" cap="none" spc="0" dirty="0">
              <a:ln w="0"/>
              <a:solidFill>
                <a:schemeClr val="tx1">
                  <a:alpha val="40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12044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C47DB-A574-2667-8130-02D67F807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6E0D1-DDF9-81B1-081F-844AEB5AE887}"/>
              </a:ext>
            </a:extLst>
          </p:cNvPr>
          <p:cNvSpPr>
            <a:spLocks noGrp="1"/>
          </p:cNvSpPr>
          <p:nvPr>
            <p:ph type="title"/>
          </p:nvPr>
        </p:nvSpPr>
        <p:spPr>
          <a:xfrm>
            <a:off x="7502635" y="296012"/>
            <a:ext cx="2400713" cy="774252"/>
          </a:xfrm>
        </p:spPr>
        <p:txBody>
          <a:bodyPr/>
          <a:lstStyle/>
          <a:p>
            <a:r>
              <a:rPr lang="en-US" dirty="0">
                <a:solidFill>
                  <a:srgbClr val="002060"/>
                </a:solidFill>
              </a:rPr>
              <a:t>Page 8</a:t>
            </a:r>
          </a:p>
        </p:txBody>
      </p:sp>
      <p:pic>
        <p:nvPicPr>
          <p:cNvPr id="5" name="Content Placeholder 4">
            <a:extLst>
              <a:ext uri="{FF2B5EF4-FFF2-40B4-BE49-F238E27FC236}">
                <a16:creationId xmlns:a16="http://schemas.microsoft.com/office/drawing/2014/main" id="{009A70E8-556B-145F-78BA-A8614629E16D}"/>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t="2307" b="31077"/>
          <a:stretch>
            <a:fillRect/>
          </a:stretch>
        </p:blipFill>
        <p:spPr>
          <a:xfrm>
            <a:off x="698983" y="493439"/>
            <a:ext cx="6678960" cy="5642263"/>
          </a:xfrm>
          <a:prstGeom prst="rect">
            <a:avLst/>
          </a:prstGeom>
        </p:spPr>
      </p:pic>
      <p:sp>
        <p:nvSpPr>
          <p:cNvPr id="3" name="TextBox 2">
            <a:extLst>
              <a:ext uri="{FF2B5EF4-FFF2-40B4-BE49-F238E27FC236}">
                <a16:creationId xmlns:a16="http://schemas.microsoft.com/office/drawing/2014/main" id="{E7EC98FF-EE4F-03F8-0FC7-E5A5378BECCF}"/>
              </a:ext>
            </a:extLst>
          </p:cNvPr>
          <p:cNvSpPr txBox="1"/>
          <p:nvPr/>
        </p:nvSpPr>
        <p:spPr>
          <a:xfrm>
            <a:off x="7024256" y="997527"/>
            <a:ext cx="4541498" cy="563231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mj-lt"/>
              </a:rPr>
              <a:t>Exhibit A-1 - Mentioned in Item II on page one</a:t>
            </a:r>
          </a:p>
          <a:p>
            <a:pPr marL="285750" indent="-285750">
              <a:buFont typeface="Arial" panose="020B0604020202020204" pitchFamily="34" charset="0"/>
              <a:buChar char="•"/>
            </a:pPr>
            <a:r>
              <a:rPr lang="en-US" dirty="0">
                <a:latin typeface="+mj-lt"/>
              </a:rPr>
              <a:t>This shared service agreement is for GVFPD Chief Norman to be shared with MFPD as MFPD Chief Executive Officer</a:t>
            </a:r>
          </a:p>
          <a:p>
            <a:pPr marL="285750" indent="-285750">
              <a:buFont typeface="Arial" panose="020B0604020202020204" pitchFamily="34" charset="0"/>
              <a:buChar char="•"/>
            </a:pPr>
            <a:r>
              <a:rPr lang="en-US" dirty="0">
                <a:latin typeface="+mj-lt"/>
              </a:rPr>
              <a:t>Duty officers from GVFPD are allowed and available to be additional staff when MFPD cannot staff from MFPD staff</a:t>
            </a:r>
          </a:p>
          <a:p>
            <a:pPr marL="285750" indent="-285750">
              <a:buFont typeface="Arial" panose="020B0604020202020204" pitchFamily="34" charset="0"/>
              <a:buChar char="•"/>
            </a:pPr>
            <a:r>
              <a:rPr lang="en-US" dirty="0">
                <a:latin typeface="+mj-lt"/>
              </a:rPr>
              <a:t>Employees do not switch payrolls when crossing district borders</a:t>
            </a:r>
          </a:p>
          <a:p>
            <a:pPr marL="285750" indent="-285750">
              <a:buFont typeface="Arial" panose="020B0604020202020204" pitchFamily="34" charset="0"/>
              <a:buChar char="•"/>
            </a:pPr>
            <a:r>
              <a:rPr lang="en-US" dirty="0">
                <a:latin typeface="+mj-lt"/>
              </a:rPr>
              <a:t>Duty Officer coverage sent to MFPD will be paid by the employee’s home agency payroll and reimbursed by MFPD</a:t>
            </a:r>
          </a:p>
          <a:p>
            <a:pPr marL="285750" indent="-285750">
              <a:buFont typeface="Arial" panose="020B0604020202020204" pitchFamily="34" charset="0"/>
              <a:buChar char="•"/>
            </a:pPr>
            <a:r>
              <a:rPr lang="en-US" dirty="0">
                <a:latin typeface="+mj-lt"/>
              </a:rPr>
              <a:t>Again, no changes are being made to authority reach or policy of MFPD. </a:t>
            </a:r>
          </a:p>
          <a:p>
            <a:pPr marL="285750" indent="-285750">
              <a:buFont typeface="Arial" panose="020B0604020202020204" pitchFamily="34" charset="0"/>
              <a:buChar char="•"/>
            </a:pPr>
            <a:r>
              <a:rPr lang="en-US" dirty="0">
                <a:latin typeface="+mj-lt"/>
              </a:rPr>
              <a:t>MFPD is simply hiring GVFPD Chief Wes Norman as MFPD Chief.</a:t>
            </a:r>
          </a:p>
        </p:txBody>
      </p:sp>
      <p:sp>
        <p:nvSpPr>
          <p:cNvPr id="4" name="Rectangle 3">
            <a:extLst>
              <a:ext uri="{FF2B5EF4-FFF2-40B4-BE49-F238E27FC236}">
                <a16:creationId xmlns:a16="http://schemas.microsoft.com/office/drawing/2014/main" id="{A35A39FB-59A6-A6B7-7753-5AEE849DA149}"/>
              </a:ext>
            </a:extLst>
          </p:cNvPr>
          <p:cNvSpPr/>
          <p:nvPr/>
        </p:nvSpPr>
        <p:spPr>
          <a:xfrm rot="18667349">
            <a:off x="1574775" y="2967335"/>
            <a:ext cx="4573688" cy="923330"/>
          </a:xfrm>
          <a:prstGeom prst="rect">
            <a:avLst/>
          </a:prstGeom>
          <a:no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w="0"/>
                <a:solidFill>
                  <a:prstClr val="white">
                    <a:alpha val="40000"/>
                  </a:prstClr>
                </a:solidFill>
                <a:effectLst>
                  <a:outerShdw blurRad="38100" dist="19050" dir="2700000" algn="tl" rotWithShape="0">
                    <a:prstClr val="black">
                      <a:alpha val="40000"/>
                    </a:prstClr>
                  </a:outerShdw>
                </a:effectLst>
                <a:uLnTx/>
                <a:uFillTx/>
              </a:rPr>
              <a:t>CONCEPTUAL</a:t>
            </a:r>
          </a:p>
        </p:txBody>
      </p:sp>
    </p:spTree>
    <p:extLst>
      <p:ext uri="{BB962C8B-B14F-4D97-AF65-F5344CB8AC3E}">
        <p14:creationId xmlns:p14="http://schemas.microsoft.com/office/powerpoint/2010/main" val="1947298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B7D7B-9411-5F58-5090-E57C616F736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59370CC-5052-D386-EF4A-C8651FF53127}"/>
              </a:ext>
            </a:extLst>
          </p:cNvPr>
          <p:cNvPicPr>
            <a:picLocks noChangeAspect="1"/>
          </p:cNvPicPr>
          <p:nvPr/>
        </p:nvPicPr>
        <p:blipFill>
          <a:blip r:embed="rId2">
            <a:extLst>
              <a:ext uri="{28A0092B-C50C-407E-A947-70E740481C1C}">
                <a14:useLocalDpi xmlns:a14="http://schemas.microsoft.com/office/drawing/2010/main" val="0"/>
              </a:ext>
            </a:extLst>
          </a:blip>
          <a:srcRect b="40466"/>
          <a:stretch>
            <a:fillRect/>
          </a:stretch>
        </p:blipFill>
        <p:spPr>
          <a:xfrm>
            <a:off x="4757945" y="729742"/>
            <a:ext cx="7124724" cy="5161909"/>
          </a:xfrm>
          <a:prstGeom prst="rect">
            <a:avLst/>
          </a:prstGeom>
        </p:spPr>
      </p:pic>
      <p:sp>
        <p:nvSpPr>
          <p:cNvPr id="8" name="TextBox 7">
            <a:extLst>
              <a:ext uri="{FF2B5EF4-FFF2-40B4-BE49-F238E27FC236}">
                <a16:creationId xmlns:a16="http://schemas.microsoft.com/office/drawing/2014/main" id="{D39794E5-B5F4-88B6-016E-7B4A0830FB13}"/>
              </a:ext>
            </a:extLst>
          </p:cNvPr>
          <p:cNvSpPr txBox="1"/>
          <p:nvPr/>
        </p:nvSpPr>
        <p:spPr>
          <a:xfrm>
            <a:off x="529123" y="883224"/>
            <a:ext cx="4313042" cy="507831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Exhibit A-2 -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MFPD agrees to hire and assign GVFPD Chief Norman as MFPD Chief to have full operational and administrative authority and responsibility as laid out in accordance with this agreement and MFPD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2060"/>
                </a:solidFill>
                <a:latin typeface="Lora"/>
              </a:rPr>
              <a:t>Chief Norman has full authority to exercise any executive powers assigned to the role of fire chief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Lora"/>
                <a:ea typeface="+mn-ea"/>
                <a:cs typeface="+mn-cs"/>
              </a:rPr>
              <a:t>MFPD will make all necessary</a:t>
            </a:r>
            <a:r>
              <a:rPr lang="en-US" dirty="0">
                <a:solidFill>
                  <a:srgbClr val="002060"/>
                </a:solidFill>
                <a:latin typeface="Lora"/>
              </a:rPr>
              <a:t> information and records available for Chief Norman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2060"/>
                </a:solidFill>
                <a:effectLst/>
                <a:uLnTx/>
                <a:uFillTx/>
                <a:latin typeface="Lora"/>
                <a:ea typeface="+mn-ea"/>
                <a:cs typeface="+mn-cs"/>
              </a:rPr>
              <a:t>Again, clearly stated that MFPD is hiring GVFPD Chief as MFPD Chief and will pay $6,500 monthly for the duration of this one year agreement</a:t>
            </a:r>
          </a:p>
        </p:txBody>
      </p:sp>
      <p:sp>
        <p:nvSpPr>
          <p:cNvPr id="9" name="TextBox 8">
            <a:extLst>
              <a:ext uri="{FF2B5EF4-FFF2-40B4-BE49-F238E27FC236}">
                <a16:creationId xmlns:a16="http://schemas.microsoft.com/office/drawing/2014/main" id="{B52E8F8E-2208-2041-D35A-04ABD03D1E4A}"/>
              </a:ext>
            </a:extLst>
          </p:cNvPr>
          <p:cNvSpPr txBox="1"/>
          <p:nvPr/>
        </p:nvSpPr>
        <p:spPr>
          <a:xfrm>
            <a:off x="1880756" y="187035"/>
            <a:ext cx="26496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Lora"/>
                <a:ea typeface="+mn-ea"/>
                <a:cs typeface="+mn-cs"/>
              </a:rPr>
              <a:t>PAGE </a:t>
            </a:r>
            <a:r>
              <a:rPr lang="en-US" sz="4000" dirty="0">
                <a:solidFill>
                  <a:srgbClr val="002060"/>
                </a:solidFill>
                <a:latin typeface="Lora"/>
              </a:rPr>
              <a:t>9</a:t>
            </a:r>
            <a:endParaRPr kumimoji="0" lang="en-US" sz="4000" b="0" i="0" u="none" strike="noStrike" kern="1200" cap="none" spc="0" normalizeH="0" baseline="0" noProof="0" dirty="0">
              <a:ln>
                <a:noFill/>
              </a:ln>
              <a:solidFill>
                <a:srgbClr val="002060"/>
              </a:solidFill>
              <a:effectLst/>
              <a:uLnTx/>
              <a:uFillTx/>
              <a:latin typeface="Lora"/>
              <a:ea typeface="+mn-ea"/>
              <a:cs typeface="+mn-cs"/>
            </a:endParaRPr>
          </a:p>
        </p:txBody>
      </p:sp>
      <p:sp>
        <p:nvSpPr>
          <p:cNvPr id="3" name="Rectangle 2">
            <a:extLst>
              <a:ext uri="{FF2B5EF4-FFF2-40B4-BE49-F238E27FC236}">
                <a16:creationId xmlns:a16="http://schemas.microsoft.com/office/drawing/2014/main" id="{045754D5-DDAD-0630-CAB1-FBF6700D976E}"/>
              </a:ext>
            </a:extLst>
          </p:cNvPr>
          <p:cNvSpPr/>
          <p:nvPr/>
        </p:nvSpPr>
        <p:spPr>
          <a:xfrm rot="18667349">
            <a:off x="5567161" y="2884207"/>
            <a:ext cx="4573688" cy="923330"/>
          </a:xfrm>
          <a:prstGeom prst="rect">
            <a:avLst/>
          </a:prstGeom>
          <a:noFill/>
        </p:spPr>
        <p:txBody>
          <a:bodyPr wrap="none" lIns="91440" tIns="45720" rIns="91440" bIns="45720">
            <a:spAutoFit/>
          </a:bodyPr>
          <a:lstStyle/>
          <a:p>
            <a:pPr algn="ctr"/>
            <a:r>
              <a:rPr lang="en-US" sz="5400" dirty="0">
                <a:ln w="0"/>
                <a:solidFill>
                  <a:schemeClr val="tx1">
                    <a:alpha val="40000"/>
                  </a:schemeClr>
                </a:solidFill>
                <a:effectLst>
                  <a:outerShdw blurRad="38100" dist="19050" dir="2700000" algn="tl" rotWithShape="0">
                    <a:schemeClr val="dk1">
                      <a:alpha val="40000"/>
                    </a:schemeClr>
                  </a:outerShdw>
                </a:effectLst>
              </a:rPr>
              <a:t>CONCEPTUAL</a:t>
            </a:r>
            <a:endParaRPr lang="en-US" sz="5400" b="0" cap="none" spc="0" dirty="0">
              <a:ln w="0"/>
              <a:solidFill>
                <a:schemeClr val="tx1">
                  <a:alpha val="40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24112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8393-2AC1-5E3D-8D15-DE94C0111B24}"/>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92595A2-4C9D-20EE-912C-63C3C8F3DE3C}"/>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r="-2" b="42827"/>
          <a:stretch>
            <a:fillRect/>
          </a:stretch>
        </p:blipFill>
        <p:spPr>
          <a:xfrm>
            <a:off x="1245951" y="418234"/>
            <a:ext cx="9700098" cy="6021531"/>
          </a:xfrm>
          <a:prstGeom prst="rect">
            <a:avLst/>
          </a:prstGeom>
          <a:noFill/>
        </p:spPr>
      </p:pic>
    </p:spTree>
    <p:extLst>
      <p:ext uri="{BB962C8B-B14F-4D97-AF65-F5344CB8AC3E}">
        <p14:creationId xmlns:p14="http://schemas.microsoft.com/office/powerpoint/2010/main" val="2155468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B1218-7B0E-7E25-556A-852E84BC3A7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FF021F9-A869-C858-940A-5426DDE818E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 b="45930"/>
          <a:stretch>
            <a:fillRect/>
          </a:stretch>
        </p:blipFill>
        <p:spPr>
          <a:xfrm>
            <a:off x="1677667" y="366211"/>
            <a:ext cx="8836666" cy="6125578"/>
          </a:xfrm>
          <a:prstGeom prst="rect">
            <a:avLst/>
          </a:prstGeom>
          <a:noFill/>
        </p:spPr>
      </p:pic>
    </p:spTree>
    <p:extLst>
      <p:ext uri="{BB962C8B-B14F-4D97-AF65-F5344CB8AC3E}">
        <p14:creationId xmlns:p14="http://schemas.microsoft.com/office/powerpoint/2010/main" val="29948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8F564-C9F2-0701-67C6-E2D48009E5E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66FBB8F-17AB-2A1C-20A4-AE76262EB4F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705" t="-13128" r="705" b="41856"/>
          <a:stretch>
            <a:fillRect/>
          </a:stretch>
        </p:blipFill>
        <p:spPr>
          <a:xfrm>
            <a:off x="1501022" y="-1340428"/>
            <a:ext cx="8836666" cy="8001000"/>
          </a:xfrm>
          <a:prstGeom prst="rect">
            <a:avLst/>
          </a:prstGeom>
          <a:noFill/>
        </p:spPr>
      </p:pic>
    </p:spTree>
    <p:extLst>
      <p:ext uri="{BB962C8B-B14F-4D97-AF65-F5344CB8AC3E}">
        <p14:creationId xmlns:p14="http://schemas.microsoft.com/office/powerpoint/2010/main" val="4118193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B3E29-E9F6-6B4E-9338-670C1620DF1A}"/>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609B708A-1E84-CFBC-EBFC-E6C2F068FCE0}"/>
              </a:ext>
            </a:extLst>
          </p:cNvPr>
          <p:cNvSpPr>
            <a:spLocks noGrp="1"/>
          </p:cNvSpPr>
          <p:nvPr>
            <p:ph type="title"/>
          </p:nvPr>
        </p:nvSpPr>
        <p:spPr>
          <a:xfrm>
            <a:off x="5663662" y="178754"/>
            <a:ext cx="6182792" cy="677773"/>
          </a:xfrm>
        </p:spPr>
        <p:txBody>
          <a:bodyPr/>
          <a:lstStyle/>
          <a:p>
            <a:r>
              <a:rPr lang="en-US" dirty="0">
                <a:solidFill>
                  <a:srgbClr val="002060"/>
                </a:solidFill>
              </a:rPr>
              <a:t>Support Group Volunteers</a:t>
            </a:r>
          </a:p>
        </p:txBody>
      </p:sp>
      <p:sp>
        <p:nvSpPr>
          <p:cNvPr id="15" name="Text Placeholder 2">
            <a:extLst>
              <a:ext uri="{FF2B5EF4-FFF2-40B4-BE49-F238E27FC236}">
                <a16:creationId xmlns:a16="http://schemas.microsoft.com/office/drawing/2014/main" id="{D5630AD3-8E90-30D9-D229-5DFDE425334C}"/>
              </a:ext>
            </a:extLst>
          </p:cNvPr>
          <p:cNvSpPr>
            <a:spLocks noGrp="1"/>
          </p:cNvSpPr>
          <p:nvPr>
            <p:ph type="body" sz="half" idx="2"/>
          </p:nvPr>
        </p:nvSpPr>
        <p:spPr>
          <a:xfrm>
            <a:off x="5717892" y="856527"/>
            <a:ext cx="6128561" cy="3168176"/>
          </a:xfrm>
        </p:spPr>
        <p:txBody>
          <a:bodyPr>
            <a:normAutofit/>
          </a:bodyPr>
          <a:lstStyle/>
          <a:p>
            <a:pPr marL="285750" indent="-285750">
              <a:buFont typeface="Arial" panose="020B0604020202020204" pitchFamily="34" charset="0"/>
              <a:buChar char="•"/>
            </a:pPr>
            <a:r>
              <a:rPr lang="en-US" dirty="0">
                <a:solidFill>
                  <a:srgbClr val="002060"/>
                </a:solidFill>
                <a:latin typeface="+mj-lt"/>
              </a:rPr>
              <a:t>Support Group is a special group of trained volunteers in Mosquito. This group of volunteers work alongside the firefighters and are apart of MFPD Policy.</a:t>
            </a:r>
          </a:p>
          <a:p>
            <a:pPr marL="285750" indent="-285750">
              <a:buFont typeface="Arial" panose="020B0604020202020204" pitchFamily="34" charset="0"/>
              <a:buChar char="•"/>
            </a:pPr>
            <a:r>
              <a:rPr lang="en-US" dirty="0">
                <a:solidFill>
                  <a:srgbClr val="002060"/>
                </a:solidFill>
                <a:latin typeface="+mj-lt"/>
              </a:rPr>
              <a:t>Chief Norman will lead MFPD according to MFPD policy which therefore includes Support Group Volunteers.</a:t>
            </a:r>
          </a:p>
          <a:p>
            <a:pPr marL="285750" indent="-285750">
              <a:buFont typeface="Arial" panose="020B0604020202020204" pitchFamily="34" charset="0"/>
              <a:buChar char="•"/>
            </a:pPr>
            <a:r>
              <a:rPr lang="en-US" dirty="0">
                <a:solidFill>
                  <a:srgbClr val="002060"/>
                </a:solidFill>
                <a:latin typeface="+mj-lt"/>
              </a:rPr>
              <a:t>Support Group Volunteers operate under the general direction of the chief, Incident Commander or Station Manager during an emergency incident.</a:t>
            </a:r>
          </a:p>
        </p:txBody>
      </p:sp>
      <p:pic>
        <p:nvPicPr>
          <p:cNvPr id="5" name="Content Placeholder 4">
            <a:extLst>
              <a:ext uri="{FF2B5EF4-FFF2-40B4-BE49-F238E27FC236}">
                <a16:creationId xmlns:a16="http://schemas.microsoft.com/office/drawing/2014/main" id="{2D799846-9119-3DDA-F5A0-F94FD45544D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22000"/>
                    </a14:imgEffect>
                    <a14:imgEffect>
                      <a14:brightnessContrast contrast="30000"/>
                    </a14:imgEffect>
                  </a14:imgLayer>
                </a14:imgProps>
              </a:ext>
              <a:ext uri="{28A0092B-C50C-407E-A947-70E740481C1C}">
                <a14:useLocalDpi xmlns:a14="http://schemas.microsoft.com/office/drawing/2010/main" val="0"/>
              </a:ext>
            </a:extLst>
          </a:blip>
          <a:srcRect l="6400" r="5499" b="5351"/>
          <a:stretch>
            <a:fillRect/>
          </a:stretch>
        </p:blipFill>
        <p:spPr>
          <a:xfrm>
            <a:off x="658217" y="78986"/>
            <a:ext cx="4787231" cy="6679246"/>
          </a:xfrm>
          <a:prstGeom prst="rect">
            <a:avLst/>
          </a:prstGeom>
          <a:noFill/>
        </p:spPr>
      </p:pic>
      <p:pic>
        <p:nvPicPr>
          <p:cNvPr id="3" name="Picture 2">
            <a:extLst>
              <a:ext uri="{FF2B5EF4-FFF2-40B4-BE49-F238E27FC236}">
                <a16:creationId xmlns:a16="http://schemas.microsoft.com/office/drawing/2014/main" id="{47EB8A33-97F1-19EA-474A-FCCC1216B7B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2000"/>
                    </a14:imgEffect>
                    <a14:imgEffect>
                      <a14:brightnessContrast contrast="40000"/>
                    </a14:imgEffect>
                  </a14:imgLayer>
                </a14:imgProps>
              </a:ext>
            </a:extLst>
          </a:blip>
          <a:srcRect l="9633" t="10977" b="58177"/>
          <a:stretch>
            <a:fillRect/>
          </a:stretch>
        </p:blipFill>
        <p:spPr>
          <a:xfrm>
            <a:off x="5351930" y="4024703"/>
            <a:ext cx="6182792" cy="2743920"/>
          </a:xfrm>
          <a:prstGeom prst="rect">
            <a:avLst/>
          </a:prstGeom>
        </p:spPr>
      </p:pic>
    </p:spTree>
    <p:extLst>
      <p:ext uri="{BB962C8B-B14F-4D97-AF65-F5344CB8AC3E}">
        <p14:creationId xmlns:p14="http://schemas.microsoft.com/office/powerpoint/2010/main" val="933271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4973-38BE-5E2A-C09A-2593B85BD103}"/>
              </a:ext>
            </a:extLst>
          </p:cNvPr>
          <p:cNvSpPr>
            <a:spLocks noGrp="1"/>
          </p:cNvSpPr>
          <p:nvPr>
            <p:ph type="ctrTitle"/>
          </p:nvPr>
        </p:nvSpPr>
        <p:spPr/>
        <p:txBody>
          <a:bodyPr/>
          <a:lstStyle/>
          <a:p>
            <a:r>
              <a:rPr lang="en-US" dirty="0"/>
              <a:t>What brought us here?</a:t>
            </a:r>
          </a:p>
        </p:txBody>
      </p:sp>
      <p:sp>
        <p:nvSpPr>
          <p:cNvPr id="3" name="Subtitle 2">
            <a:extLst>
              <a:ext uri="{FF2B5EF4-FFF2-40B4-BE49-F238E27FC236}">
                <a16:creationId xmlns:a16="http://schemas.microsoft.com/office/drawing/2014/main" id="{9AA2F5B1-2B73-C6D9-1188-C86917F32315}"/>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18738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569E747-3287-DFDB-0849-FB0FD359B5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9794" y="363835"/>
            <a:ext cx="4436659" cy="6099311"/>
          </a:xfrm>
          <a:prstGeom prst="rect">
            <a:avLst/>
          </a:prstGeom>
        </p:spPr>
      </p:pic>
      <p:sp>
        <p:nvSpPr>
          <p:cNvPr id="4" name="Title 3">
            <a:extLst>
              <a:ext uri="{FF2B5EF4-FFF2-40B4-BE49-F238E27FC236}">
                <a16:creationId xmlns:a16="http://schemas.microsoft.com/office/drawing/2014/main" id="{5751BC45-CAED-BB43-A297-009708D51D81}"/>
              </a:ext>
            </a:extLst>
          </p:cNvPr>
          <p:cNvSpPr>
            <a:spLocks noGrp="1"/>
          </p:cNvSpPr>
          <p:nvPr>
            <p:ph type="title"/>
          </p:nvPr>
        </p:nvSpPr>
        <p:spPr/>
        <p:txBody>
          <a:bodyPr/>
          <a:lstStyle/>
          <a:p>
            <a:r>
              <a:rPr lang="en-US" dirty="0"/>
              <a:t>Quote</a:t>
            </a:r>
          </a:p>
        </p:txBody>
      </p:sp>
      <p:pic>
        <p:nvPicPr>
          <p:cNvPr id="3" name="Content Placeholder 2">
            <a:extLst>
              <a:ext uri="{FF2B5EF4-FFF2-40B4-BE49-F238E27FC236}">
                <a16:creationId xmlns:a16="http://schemas.microsoft.com/office/drawing/2014/main" id="{1DBC114A-F611-BBC2-E7AA-7140F580C68B}"/>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070647" y="373807"/>
            <a:ext cx="4715118" cy="6078083"/>
          </a:xfrm>
          <a:prstGeom prst="rect">
            <a:avLst/>
          </a:prstGeom>
        </p:spPr>
      </p:pic>
    </p:spTree>
    <p:extLst>
      <p:ext uri="{BB962C8B-B14F-4D97-AF65-F5344CB8AC3E}">
        <p14:creationId xmlns:p14="http://schemas.microsoft.com/office/powerpoint/2010/main" val="2949280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12FEEAC-E4A4-150C-5421-413752F36D68}"/>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t="3275"/>
          <a:stretch>
            <a:fillRect/>
          </a:stretch>
        </p:blipFill>
        <p:spPr>
          <a:xfrm>
            <a:off x="3218387" y="-44880"/>
            <a:ext cx="5755225" cy="6947760"/>
          </a:xfrm>
          <a:prstGeom prst="rect">
            <a:avLst/>
          </a:prstGeom>
        </p:spPr>
      </p:pic>
    </p:spTree>
    <p:extLst>
      <p:ext uri="{BB962C8B-B14F-4D97-AF65-F5344CB8AC3E}">
        <p14:creationId xmlns:p14="http://schemas.microsoft.com/office/powerpoint/2010/main" val="899515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FA4B9-3C08-7AAF-30C2-A41411BF91B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3B3E7A0-A979-603C-5136-FDB0376B0F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02" y="467586"/>
            <a:ext cx="11807595" cy="3932033"/>
          </a:xfrm>
          <a:prstGeom prst="rect">
            <a:avLst/>
          </a:prstGeom>
        </p:spPr>
      </p:pic>
      <p:pic>
        <p:nvPicPr>
          <p:cNvPr id="3" name="Picture 2">
            <a:extLst>
              <a:ext uri="{FF2B5EF4-FFF2-40B4-BE49-F238E27FC236}">
                <a16:creationId xmlns:a16="http://schemas.microsoft.com/office/drawing/2014/main" id="{1F628581-BA40-272E-EF48-40D335E8E9BD}"/>
              </a:ext>
            </a:extLst>
          </p:cNvPr>
          <p:cNvPicPr>
            <a:picLocks noChangeAspect="1"/>
          </p:cNvPicPr>
          <p:nvPr/>
        </p:nvPicPr>
        <p:blipFill>
          <a:blip r:embed="rId3"/>
          <a:stretch>
            <a:fillRect/>
          </a:stretch>
        </p:blipFill>
        <p:spPr>
          <a:xfrm>
            <a:off x="250083" y="5030902"/>
            <a:ext cx="11439392" cy="1058172"/>
          </a:xfrm>
          <a:prstGeom prst="rect">
            <a:avLst/>
          </a:prstGeom>
        </p:spPr>
      </p:pic>
    </p:spTree>
    <p:extLst>
      <p:ext uri="{BB962C8B-B14F-4D97-AF65-F5344CB8AC3E}">
        <p14:creationId xmlns:p14="http://schemas.microsoft.com/office/powerpoint/2010/main" val="2844964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60D7-F74C-CD9E-C576-1CB8FFE8778E}"/>
              </a:ext>
            </a:extLst>
          </p:cNvPr>
          <p:cNvSpPr>
            <a:spLocks noGrp="1"/>
          </p:cNvSpPr>
          <p:nvPr>
            <p:ph type="ctrTitle"/>
          </p:nvPr>
        </p:nvSpPr>
        <p:spPr/>
        <p:txBody>
          <a:bodyPr/>
          <a:lstStyle/>
          <a:p>
            <a:r>
              <a:rPr lang="en-US" dirty="0"/>
              <a:t>Where do we go from here?</a:t>
            </a:r>
          </a:p>
        </p:txBody>
      </p:sp>
      <p:sp>
        <p:nvSpPr>
          <p:cNvPr id="3" name="Subtitle 2">
            <a:extLst>
              <a:ext uri="{FF2B5EF4-FFF2-40B4-BE49-F238E27FC236}">
                <a16:creationId xmlns:a16="http://schemas.microsoft.com/office/drawing/2014/main" id="{6462AD0C-B10B-2FE6-0250-2EE717F1FC0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58387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94D1620-1E28-4AEB-B981-740C63124927}"/>
              </a:ext>
            </a:extLst>
          </p:cNvPr>
          <p:cNvPicPr>
            <a:picLocks noChangeAspect="1"/>
          </p:cNvPicPr>
          <p:nvPr/>
        </p:nvPicPr>
        <p:blipFill>
          <a:blip r:embed="rId2"/>
          <a:stretch>
            <a:fillRect/>
          </a:stretch>
        </p:blipFill>
        <p:spPr>
          <a:xfrm>
            <a:off x="2202873" y="1920979"/>
            <a:ext cx="2327563" cy="2425972"/>
          </a:xfrm>
          <a:prstGeom prst="rect">
            <a:avLst/>
          </a:prstGeom>
        </p:spPr>
      </p:pic>
      <p:sp>
        <p:nvSpPr>
          <p:cNvPr id="2" name="Title 1">
            <a:extLst>
              <a:ext uri="{FF2B5EF4-FFF2-40B4-BE49-F238E27FC236}">
                <a16:creationId xmlns:a16="http://schemas.microsoft.com/office/drawing/2014/main" id="{75676E2C-040E-4D92-F9F7-F61C47F4F152}"/>
              </a:ext>
            </a:extLst>
          </p:cNvPr>
          <p:cNvSpPr>
            <a:spLocks noGrp="1"/>
          </p:cNvSpPr>
          <p:nvPr>
            <p:ph type="title"/>
          </p:nvPr>
        </p:nvSpPr>
        <p:spPr>
          <a:xfrm>
            <a:off x="5195455" y="3551224"/>
            <a:ext cx="6462376" cy="982765"/>
          </a:xfrm>
        </p:spPr>
        <p:txBody>
          <a:bodyPr/>
          <a:lstStyle/>
          <a:p>
            <a:pPr algn="ctr"/>
            <a:r>
              <a:rPr lang="en-US" sz="4800" dirty="0"/>
              <a:t>welcome change.</a:t>
            </a:r>
            <a:br>
              <a:rPr lang="en-US" sz="4800" dirty="0"/>
            </a:br>
            <a:r>
              <a:rPr lang="en-US" sz="4800" dirty="0"/>
              <a:t>Shape the future.</a:t>
            </a:r>
          </a:p>
        </p:txBody>
      </p:sp>
      <p:sp>
        <p:nvSpPr>
          <p:cNvPr id="3" name="Content Placeholder 2">
            <a:extLst>
              <a:ext uri="{FF2B5EF4-FFF2-40B4-BE49-F238E27FC236}">
                <a16:creationId xmlns:a16="http://schemas.microsoft.com/office/drawing/2014/main" id="{3C6EE18F-CF72-C06C-3020-B9FA4DEAB729}"/>
              </a:ext>
            </a:extLst>
          </p:cNvPr>
          <p:cNvSpPr>
            <a:spLocks noGrp="1"/>
          </p:cNvSpPr>
          <p:nvPr>
            <p:ph sz="quarter" idx="14"/>
          </p:nvPr>
        </p:nvSpPr>
        <p:spPr>
          <a:xfrm>
            <a:off x="5297097" y="4696692"/>
            <a:ext cx="6360733" cy="1672937"/>
          </a:xfrm>
        </p:spPr>
        <p:txBody>
          <a:bodyPr/>
          <a:lstStyle/>
          <a:p>
            <a:r>
              <a:rPr lang="en-US" dirty="0"/>
              <a:t>The fire service is changing and those who adapt and come together will be the ones to thrive. </a:t>
            </a:r>
          </a:p>
          <a:p>
            <a:r>
              <a:rPr lang="en-US" dirty="0"/>
              <a:t>Let the shared services agreement be the leading light into a brighter future for our community on the Divide.</a:t>
            </a:r>
          </a:p>
        </p:txBody>
      </p:sp>
      <p:pic>
        <p:nvPicPr>
          <p:cNvPr id="5" name="Picture 4">
            <a:extLst>
              <a:ext uri="{FF2B5EF4-FFF2-40B4-BE49-F238E27FC236}">
                <a16:creationId xmlns:a16="http://schemas.microsoft.com/office/drawing/2014/main" id="{3FE25810-8A97-1E1E-D449-0E69FE461036}"/>
              </a:ext>
            </a:extLst>
          </p:cNvPr>
          <p:cNvPicPr>
            <a:picLocks noChangeAspect="1"/>
          </p:cNvPicPr>
          <p:nvPr/>
        </p:nvPicPr>
        <p:blipFill>
          <a:blip r:embed="rId3"/>
          <a:stretch>
            <a:fillRect/>
          </a:stretch>
        </p:blipFill>
        <p:spPr>
          <a:xfrm>
            <a:off x="389834" y="418241"/>
            <a:ext cx="2340527" cy="2831639"/>
          </a:xfrm>
          <a:prstGeom prst="rect">
            <a:avLst/>
          </a:prstGeom>
        </p:spPr>
      </p:pic>
    </p:spTree>
    <p:extLst>
      <p:ext uri="{BB962C8B-B14F-4D97-AF65-F5344CB8AC3E}">
        <p14:creationId xmlns:p14="http://schemas.microsoft.com/office/powerpoint/2010/main" val="22365539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A87EA-8BB3-79C6-656A-1A8ABD658D7E}"/>
              </a:ext>
            </a:extLst>
          </p:cNvPr>
          <p:cNvSpPr>
            <a:spLocks noGrp="1"/>
          </p:cNvSpPr>
          <p:nvPr>
            <p:ph type="ctrTitle"/>
          </p:nvPr>
        </p:nvSpPr>
        <p:spPr>
          <a:xfrm>
            <a:off x="6993082" y="592282"/>
            <a:ext cx="4696691" cy="3314700"/>
          </a:xfrm>
        </p:spPr>
        <p:txBody>
          <a:bodyPr>
            <a:normAutofit/>
          </a:bodyPr>
          <a:lstStyle/>
          <a:p>
            <a:r>
              <a:rPr lang="en-US" sz="4800" dirty="0"/>
              <a:t>5 Minute Intermission before Discussion and Vote</a:t>
            </a:r>
          </a:p>
        </p:txBody>
      </p:sp>
      <p:sp>
        <p:nvSpPr>
          <p:cNvPr id="3" name="Subtitle 2">
            <a:extLst>
              <a:ext uri="{FF2B5EF4-FFF2-40B4-BE49-F238E27FC236}">
                <a16:creationId xmlns:a16="http://schemas.microsoft.com/office/drawing/2014/main" id="{E61DF94A-DA27-1E29-408E-F5360E814FB0}"/>
              </a:ext>
            </a:extLst>
          </p:cNvPr>
          <p:cNvSpPr>
            <a:spLocks noGrp="1"/>
          </p:cNvSpPr>
          <p:nvPr>
            <p:ph type="subTitle" idx="1"/>
          </p:nvPr>
        </p:nvSpPr>
        <p:spPr>
          <a:xfrm>
            <a:off x="6691745" y="3906982"/>
            <a:ext cx="5020252" cy="2493819"/>
          </a:xfrm>
        </p:spPr>
        <p:txBody>
          <a:bodyPr>
            <a:normAutofit fontScale="92500" lnSpcReduction="20000"/>
          </a:bodyPr>
          <a:lstStyle/>
          <a:p>
            <a:pPr marL="342900" indent="-342900">
              <a:buFont typeface="Arial" panose="020B0604020202020204" pitchFamily="34" charset="0"/>
              <a:buChar char="•"/>
            </a:pPr>
            <a:r>
              <a:rPr lang="en-US" dirty="0">
                <a:latin typeface="+mj-lt"/>
              </a:rPr>
              <a:t>Presentation is over. </a:t>
            </a:r>
          </a:p>
          <a:p>
            <a:pPr marL="342900" indent="-342900">
              <a:buFont typeface="Arial" panose="020B0604020202020204" pitchFamily="34" charset="0"/>
              <a:buChar char="•"/>
            </a:pPr>
            <a:r>
              <a:rPr lang="en-US" dirty="0">
                <a:latin typeface="+mj-lt"/>
              </a:rPr>
              <a:t>Thank you for your attention to this critically important district matter.</a:t>
            </a:r>
          </a:p>
          <a:p>
            <a:pPr marL="342900" indent="-342900">
              <a:buFont typeface="Arial" panose="020B0604020202020204" pitchFamily="34" charset="0"/>
              <a:buChar char="•"/>
            </a:pPr>
            <a:r>
              <a:rPr lang="en-US" dirty="0">
                <a:latin typeface="+mj-lt"/>
              </a:rPr>
              <a:t>The Board meeting will resume session, public comment and vote on this item to commence after intermission.</a:t>
            </a:r>
          </a:p>
        </p:txBody>
      </p:sp>
      <p:pic>
        <p:nvPicPr>
          <p:cNvPr id="18" name="Picture Placeholder 17">
            <a:extLst>
              <a:ext uri="{FF2B5EF4-FFF2-40B4-BE49-F238E27FC236}">
                <a16:creationId xmlns:a16="http://schemas.microsoft.com/office/drawing/2014/main" id="{2DF43209-08B5-4410-CE46-63D3FC420156}"/>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a:stretch/>
        </p:blipFill>
        <p:spPr>
          <a:xfrm>
            <a:off x="358140" y="333756"/>
            <a:ext cx="6226810" cy="6190488"/>
          </a:xfrm>
        </p:spPr>
      </p:pic>
    </p:spTree>
    <p:extLst>
      <p:ext uri="{BB962C8B-B14F-4D97-AF65-F5344CB8AC3E}">
        <p14:creationId xmlns:p14="http://schemas.microsoft.com/office/powerpoint/2010/main" val="3272732094"/>
      </p:ext>
    </p:extLst>
  </p:cSld>
  <p:clrMapOvr>
    <a:masterClrMapping/>
  </p:clrMapOvr>
</p:sld>
</file>

<file path=ppt/theme/theme1.xml><?xml version="1.0" encoding="utf-8"?>
<a:theme xmlns:a="http://schemas.openxmlformats.org/drawingml/2006/main" name="Gradient Circle">
  <a:themeElements>
    <a:clrScheme name="Custom 2">
      <a:dk1>
        <a:sysClr val="windowText" lastClr="000000"/>
      </a:dk1>
      <a:lt1>
        <a:sysClr val="window" lastClr="FFFFFF"/>
      </a:lt1>
      <a:dk2>
        <a:srgbClr val="2C3932"/>
      </a:dk2>
      <a:lt2>
        <a:srgbClr val="FDF6EA"/>
      </a:lt2>
      <a:accent1>
        <a:srgbClr val="F0D4DB"/>
      </a:accent1>
      <a:accent2>
        <a:srgbClr val="DBE7F5"/>
      </a:accent2>
      <a:accent3>
        <a:srgbClr val="C9E2D6"/>
      </a:accent3>
      <a:accent4>
        <a:srgbClr val="BABAD6"/>
      </a:accent4>
      <a:accent5>
        <a:srgbClr val="F0D2BF"/>
      </a:accent5>
      <a:accent6>
        <a:srgbClr val="F3E49A"/>
      </a:accent6>
      <a:hlink>
        <a:srgbClr val="7030A0"/>
      </a:hlink>
      <a:folHlink>
        <a:srgbClr val="107573"/>
      </a:folHlink>
    </a:clrScheme>
    <a:fontScheme name="Custom 10">
      <a:majorFont>
        <a:latin typeface="Lora"/>
        <a:ea typeface=""/>
        <a:cs typeface=""/>
      </a:majorFont>
      <a:minorFont>
        <a:latin typeface="Poppi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 Circle_Keynote Presentation_win32_LW_V6" id="{670309C8-2C38-4CFF-82BA-AF197439C521}" vid="{43F42362-DC95-4CBA-A0A2-5C03B532E6C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782DA7-86C0-4A84-A860-11A1E6E3FB6B}">
  <ds:schemaRefs>
    <ds:schemaRef ds:uri="http://www.w3.org/XML/1998/namespace"/>
    <ds:schemaRef ds:uri="http://schemas.microsoft.com/office/2006/documentManagement/types"/>
    <ds:schemaRef ds:uri="http://purl.org/dc/elements/1.1/"/>
    <ds:schemaRef ds:uri="http://purl.org/dc/terms/"/>
    <ds:schemaRef ds:uri="http://purl.org/dc/dcmitype/"/>
    <ds:schemaRef ds:uri="http://schemas.microsoft.com/office/infopath/2007/PartnerControls"/>
    <ds:schemaRef ds:uri="71af3243-3dd4-4a8d-8c0d-dd76da1f02a5"/>
    <ds:schemaRef ds:uri="http://schemas.microsoft.com/sharepoint/v3"/>
    <ds:schemaRef ds:uri="http://schemas.microsoft.com/office/2006/metadata/properties"/>
    <ds:schemaRef ds:uri="http://schemas.openxmlformats.org/package/2006/metadata/core-properties"/>
    <ds:schemaRef ds:uri="230e9df3-be65-4c73-a93b-d1236ebd677e"/>
    <ds:schemaRef ds:uri="16c05727-aa75-4e4a-9b5f-8a80a1165891"/>
  </ds:schemaRefs>
</ds:datastoreItem>
</file>

<file path=customXml/itemProps2.xml><?xml version="1.0" encoding="utf-8"?>
<ds:datastoreItem xmlns:ds="http://schemas.openxmlformats.org/officeDocument/2006/customXml" ds:itemID="{83A9C388-2C06-4AF2-857C-74055069A2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6F8FCD-0A1F-4F6A-8F55-15E9E87E2E4C}">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{AA770EDD-7BFD-47D6-ADCF-1A89570DF67B}f4c2fa09-5552-4190-875c-1979579583e2-TFc553d604-a3b6-4c52-b2ed-3a769335c0fd_win32</Template>
  <TotalTime>771</TotalTime>
  <Words>1299</Words>
  <Application>Microsoft Office PowerPoint</Application>
  <PresentationFormat>Widescreen</PresentationFormat>
  <Paragraphs>120</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Lora</vt:lpstr>
      <vt:lpstr>Playfair Display Black</vt:lpstr>
      <vt:lpstr>Poppins Light</vt:lpstr>
      <vt:lpstr>Gradient Circle</vt:lpstr>
      <vt:lpstr>Shaping the future of our Community with Shared Services</vt:lpstr>
      <vt:lpstr>Welcome</vt:lpstr>
      <vt:lpstr>Garden Valley Fire Protection district</vt:lpstr>
      <vt:lpstr>Shared Services with Garden Valley Fire Protection District</vt:lpstr>
      <vt:lpstr>PowerPoint Presentation</vt:lpstr>
      <vt:lpstr>Page 2</vt:lpstr>
      <vt:lpstr>PowerPoint Presentation</vt:lpstr>
      <vt:lpstr>Page 4</vt:lpstr>
      <vt:lpstr>PowerPoint Presentation</vt:lpstr>
      <vt:lpstr>Page 6</vt:lpstr>
      <vt:lpstr>PowerPoint Presentation</vt:lpstr>
      <vt:lpstr>Page 8</vt:lpstr>
      <vt:lpstr>PowerPoint Presentation</vt:lpstr>
      <vt:lpstr>PowerPoint Presentation</vt:lpstr>
      <vt:lpstr>PowerPoint Presentation</vt:lpstr>
      <vt:lpstr>PowerPoint Presentation</vt:lpstr>
      <vt:lpstr>Support Group Volunteers</vt:lpstr>
      <vt:lpstr>What brought us here?</vt:lpstr>
      <vt:lpstr>Quote</vt:lpstr>
      <vt:lpstr>PowerPoint Presentation</vt:lpstr>
      <vt:lpstr>PowerPoint Presentation</vt:lpstr>
      <vt:lpstr>Where do we go from here?</vt:lpstr>
      <vt:lpstr>welcome change. Shape the future.</vt:lpstr>
      <vt:lpstr>5 Minute Intermission before Discussion and Vote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Rodriguez</dc:creator>
  <cp:lastModifiedBy>Maria Rodriguez</cp:lastModifiedBy>
  <cp:revision>1</cp:revision>
  <dcterms:created xsi:type="dcterms:W3CDTF">2026-10-21T06:36:46Z</dcterms:created>
  <dcterms:modified xsi:type="dcterms:W3CDTF">2026-10-21T23:36:10Z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